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5" r:id="rId6"/>
    <p:sldId id="262" r:id="rId7"/>
    <p:sldId id="274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18288000" cy="10287000"/>
  <p:notesSz cx="6858000" cy="9144000"/>
  <p:embeddedFontLst>
    <p:embeddedFont>
      <p:font typeface="Aileron Ultra-Bold" panose="020B0604020202020204" charset="0"/>
      <p:regular r:id="rId18"/>
    </p:embeddedFont>
    <p:embeddedFont>
      <p:font typeface="Montserrat" panose="00000500000000000000" pitchFamily="2" charset="0"/>
      <p:regular r:id="rId19"/>
      <p:bold r:id="rId20"/>
    </p:embeddedFont>
    <p:embeddedFont>
      <p:font typeface="Montserrat Bold" panose="00000800000000000000" charset="0"/>
      <p:bold r:id="rId21"/>
    </p:embeddedFont>
    <p:embeddedFont>
      <p:font typeface="Montserrat Bold Italics" panose="020B0604020202020204" charset="0"/>
      <p:regular r:id="rId22"/>
    </p:embeddedFont>
    <p:embeddedFont>
      <p:font typeface="Montserrat Italics" panose="020B0604020202020204" charset="0"/>
      <p:regular r:id="rId23"/>
    </p:embeddedFont>
    <p:embeddedFont>
      <p:font typeface="Noto Sans Bold" panose="020B0502040504020204" pitchFamily="34" charset="0"/>
      <p:bold r:id="rId24"/>
    </p:embeddedFont>
    <p:embeddedFont>
      <p:font typeface="Perandory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HERRERA GALINDO" userId="cf7ad008-89fe-49b9-9098-a15a5a701c99" providerId="ADAL" clId="{D2430244-317B-431A-997D-7574688CB2CC}"/>
    <pc:docChg chg="modSld">
      <pc:chgData name="JORGE HERRERA GALINDO" userId="cf7ad008-89fe-49b9-9098-a15a5a701c99" providerId="ADAL" clId="{D2430244-317B-431A-997D-7574688CB2CC}" dt="2026-10-12T22:06:16.746" v="0"/>
      <pc:docMkLst>
        <pc:docMk/>
      </pc:docMkLst>
      <pc:sldChg chg="modSp">
        <pc:chgData name="JORGE HERRERA GALINDO" userId="cf7ad008-89fe-49b9-9098-a15a5a701c99" providerId="ADAL" clId="{D2430244-317B-431A-997D-7574688CB2CC}" dt="2026-10-12T22:06:16.746" v="0"/>
        <pc:sldMkLst>
          <pc:docMk/>
          <pc:sldMk cId="0" sldId="266"/>
        </pc:sldMkLst>
        <pc:spChg chg="mod">
          <ac:chgData name="JORGE HERRERA GALINDO" userId="cf7ad008-89fe-49b9-9098-a15a5a701c99" providerId="ADAL" clId="{D2430244-317B-431A-997D-7574688CB2CC}" dt="2026-10-12T22:06:16.746" v="0"/>
          <ac:spMkLst>
            <pc:docMk/>
            <pc:sldMk cId="0" sldId="266"/>
            <ac:spMk id="15" creationId="{00000000-0000-0000-0000-000000000000}"/>
          </ac:spMkLst>
        </pc:spChg>
        <pc:spChg chg="mod">
          <ac:chgData name="JORGE HERRERA GALINDO" userId="cf7ad008-89fe-49b9-9098-a15a5a701c99" providerId="ADAL" clId="{D2430244-317B-431A-997D-7574688CB2CC}" dt="2026-10-12T22:06:16.746" v="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JORGE HERRERA GALINDO" userId="cf7ad008-89fe-49b9-9098-a15a5a701c99" providerId="ADAL" clId="{D2430244-317B-431A-997D-7574688CB2CC}" dt="2026-10-12T22:06:16.746" v="0"/>
          <ac:spMkLst>
            <pc:docMk/>
            <pc:sldMk cId="0" sldId="266"/>
            <ac:spMk id="17" creationId="{00000000-0000-0000-0000-000000000000}"/>
          </ac:spMkLst>
        </pc:spChg>
        <pc:grpChg chg="mod">
          <ac:chgData name="JORGE HERRERA GALINDO" userId="cf7ad008-89fe-49b9-9098-a15a5a701c99" providerId="ADAL" clId="{D2430244-317B-431A-997D-7574688CB2CC}" dt="2026-10-12T22:06:16.746" v="0"/>
          <ac:grpSpMkLst>
            <pc:docMk/>
            <pc:sldMk cId="0" sldId="266"/>
            <ac:grpSpMk id="13" creationId="{00000000-0000-0000-0000-000000000000}"/>
          </ac:grpSpMkLst>
        </pc:grpChg>
        <pc:grpChg chg="mod">
          <ac:chgData name="JORGE HERRERA GALINDO" userId="cf7ad008-89fe-49b9-9098-a15a5a701c99" providerId="ADAL" clId="{D2430244-317B-431A-997D-7574688CB2CC}" dt="2026-10-12T22:06:16.746" v="0"/>
          <ac:grpSpMkLst>
            <pc:docMk/>
            <pc:sldMk cId="0" sldId="266"/>
            <ac:grpSpMk id="14" creationId="{00000000-0000-0000-0000-000000000000}"/>
          </ac:grpSpMkLst>
        </pc:grpChg>
      </pc:sldChg>
    </pc:docChg>
  </pc:docChgLst>
  <pc:docChgLst>
    <pc:chgData name="Isabel González Riestra" userId="c9965c3e-c81a-44b7-9b9f-b760e8fe423c" providerId="ADAL" clId="{3C1E233B-6A97-499B-A12F-1A7B4E67C5F5}"/>
    <pc:docChg chg="undo custSel addSld delSld modSld sldOrd">
      <pc:chgData name="Isabel González Riestra" userId="c9965c3e-c81a-44b7-9b9f-b760e8fe423c" providerId="ADAL" clId="{3C1E233B-6A97-499B-A12F-1A7B4E67C5F5}" dt="2026-10-23T16:16:36.104" v="1424" actId="6549"/>
      <pc:docMkLst>
        <pc:docMk/>
      </pc:docMkLst>
      <pc:sldChg chg="modSp mod">
        <pc:chgData name="Isabel González Riestra" userId="c9965c3e-c81a-44b7-9b9f-b760e8fe423c" providerId="ADAL" clId="{3C1E233B-6A97-499B-A12F-1A7B4E67C5F5}" dt="2026-10-09T20:09:51.611" v="3" actId="790"/>
        <pc:sldMkLst>
          <pc:docMk/>
          <pc:sldMk cId="0" sldId="256"/>
        </pc:sldMkLst>
        <pc:spChg chg="mod">
          <ac:chgData name="Isabel González Riestra" userId="c9965c3e-c81a-44b7-9b9f-b760e8fe423c" providerId="ADAL" clId="{3C1E233B-6A97-499B-A12F-1A7B4E67C5F5}" dt="2026-10-09T20:09:51.611" v="3" actId="790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Isabel González Riestra" userId="c9965c3e-c81a-44b7-9b9f-b760e8fe423c" providerId="ADAL" clId="{3C1E233B-6A97-499B-A12F-1A7B4E67C5F5}" dt="2026-10-09T20:12:26.958" v="18" actId="790"/>
        <pc:sldMkLst>
          <pc:docMk/>
          <pc:sldMk cId="0" sldId="259"/>
        </pc:sldMkLst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7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26.958" v="18" actId="790"/>
          <ac:spMkLst>
            <pc:docMk/>
            <pc:sldMk cId="0" sldId="259"/>
            <ac:spMk id="9" creationId="{00000000-0000-0000-0000-000000000000}"/>
          </ac:spMkLst>
        </pc:spChg>
        <pc:graphicFrameChg chg="modGraphic">
          <ac:chgData name="Isabel González Riestra" userId="c9965c3e-c81a-44b7-9b9f-b760e8fe423c" providerId="ADAL" clId="{3C1E233B-6A97-499B-A12F-1A7B4E67C5F5}" dt="2026-10-09T20:12:26.958" v="18" actId="790"/>
          <ac:graphicFrameMkLst>
            <pc:docMk/>
            <pc:sldMk cId="0" sldId="259"/>
            <ac:graphicFrameMk id="4" creationId="{00000000-0000-0000-0000-000000000000}"/>
          </ac:graphicFrameMkLst>
        </pc:graphicFrameChg>
      </pc:sldChg>
      <pc:sldChg chg="addSp delSp modSp mod">
        <pc:chgData name="Isabel González Riestra" userId="c9965c3e-c81a-44b7-9b9f-b760e8fe423c" providerId="ADAL" clId="{3C1E233B-6A97-499B-A12F-1A7B4E67C5F5}" dt="2026-10-09T20:25:40.394" v="446" actId="790"/>
        <pc:sldMkLst>
          <pc:docMk/>
          <pc:sldMk cId="0" sldId="260"/>
        </pc:sldMkLst>
        <pc:spChg chg="add del mod">
          <ac:chgData name="Isabel González Riestra" userId="c9965c3e-c81a-44b7-9b9f-b760e8fe423c" providerId="ADAL" clId="{3C1E233B-6A97-499B-A12F-1A7B4E67C5F5}" dt="2026-10-09T20:19:14.367" v="279" actId="478"/>
          <ac:spMkLst>
            <pc:docMk/>
            <pc:sldMk cId="0" sldId="260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2:50.625" v="21" actId="790"/>
          <ac:spMkLst>
            <pc:docMk/>
            <pc:sldMk cId="0" sldId="260"/>
            <ac:spMk id="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3:55.730" v="23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25:40.394" v="446" actId="790"/>
          <ac:spMkLst>
            <pc:docMk/>
            <pc:sldMk cId="0" sldId="260"/>
            <ac:spMk id="2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8:25.552" v="273" actId="1076"/>
          <ac:spMkLst>
            <pc:docMk/>
            <pc:sldMk cId="0" sldId="260"/>
            <ac:spMk id="3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6:59.757" v="164" actId="1076"/>
          <ac:spMkLst>
            <pc:docMk/>
            <pc:sldMk cId="0" sldId="260"/>
            <ac:spMk id="3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8:32.041" v="274" actId="688"/>
          <ac:spMkLst>
            <pc:docMk/>
            <pc:sldMk cId="0" sldId="260"/>
            <ac:spMk id="36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15:39.567" v="38" actId="1076"/>
          <ac:spMkLst>
            <pc:docMk/>
            <pc:sldMk cId="0" sldId="260"/>
            <ac:spMk id="38" creationId="{00000000-0000-0000-0000-000000000000}"/>
          </ac:spMkLst>
        </pc:spChg>
        <pc:spChg chg="add mod">
          <ac:chgData name="Isabel González Riestra" userId="c9965c3e-c81a-44b7-9b9f-b760e8fe423c" providerId="ADAL" clId="{3C1E233B-6A97-499B-A12F-1A7B4E67C5F5}" dt="2026-10-09T20:20:05.499" v="286" actId="693"/>
          <ac:spMkLst>
            <pc:docMk/>
            <pc:sldMk cId="0" sldId="260"/>
            <ac:spMk id="46" creationId="{5C7F2AB9-0A3C-0805-46C1-D98E4CF2B14B}"/>
          </ac:spMkLst>
        </pc:spChg>
        <pc:grpChg chg="mod">
          <ac:chgData name="Isabel González Riestra" userId="c9965c3e-c81a-44b7-9b9f-b760e8fe423c" providerId="ADAL" clId="{3C1E233B-6A97-499B-A12F-1A7B4E67C5F5}" dt="2026-10-09T20:15:46.633" v="40" actId="1076"/>
          <ac:grpSpMkLst>
            <pc:docMk/>
            <pc:sldMk cId="0" sldId="260"/>
            <ac:grpSpMk id="31" creationId="{00000000-0000-0000-0000-000000000000}"/>
          </ac:grpSpMkLst>
        </pc:grpChg>
      </pc:sldChg>
      <pc:sldChg chg="modSp mod">
        <pc:chgData name="Isabel González Riestra" userId="c9965c3e-c81a-44b7-9b9f-b760e8fe423c" providerId="ADAL" clId="{3C1E233B-6A97-499B-A12F-1A7B4E67C5F5}" dt="2026-10-09T20:31:25.288" v="614" actId="790"/>
        <pc:sldMkLst>
          <pc:docMk/>
          <pc:sldMk cId="0" sldId="262"/>
        </pc:sldMkLst>
        <pc:spChg chg="mod">
          <ac:chgData name="Isabel González Riestra" userId="c9965c3e-c81a-44b7-9b9f-b760e8fe423c" providerId="ADAL" clId="{3C1E233B-6A97-499B-A12F-1A7B4E67C5F5}" dt="2026-10-09T20:31:17.048" v="613" actId="790"/>
          <ac:spMkLst>
            <pc:docMk/>
            <pc:sldMk cId="0" sldId="262"/>
            <ac:spMk id="14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31:09.166" v="612" actId="790"/>
          <ac:spMkLst>
            <pc:docMk/>
            <pc:sldMk cId="0" sldId="262"/>
            <ac:spMk id="19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31:25.288" v="614" actId="790"/>
          <ac:spMkLst>
            <pc:docMk/>
            <pc:sldMk cId="0" sldId="262"/>
            <ac:spMk id="2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28:16.085" v="498" actId="790"/>
          <ac:spMkLst>
            <pc:docMk/>
            <pc:sldMk cId="0" sldId="262"/>
            <ac:spMk id="23" creationId="{00000000-0000-0000-0000-000000000000}"/>
          </ac:spMkLst>
        </pc:spChg>
      </pc:sldChg>
      <pc:sldChg chg="modSp mod">
        <pc:chgData name="Isabel González Riestra" userId="c9965c3e-c81a-44b7-9b9f-b760e8fe423c" providerId="ADAL" clId="{3C1E233B-6A97-499B-A12F-1A7B4E67C5F5}" dt="2026-10-12T16:01:55.784" v="1227" actId="1076"/>
        <pc:sldMkLst>
          <pc:docMk/>
          <pc:sldMk cId="0" sldId="264"/>
        </pc:sldMkLst>
        <pc:spChg chg="mod">
          <ac:chgData name="Isabel González Riestra" userId="c9965c3e-c81a-44b7-9b9f-b760e8fe423c" providerId="ADAL" clId="{3C1E233B-6A97-499B-A12F-1A7B4E67C5F5}" dt="2026-10-12T16:01:55.784" v="1227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1:39.884" v="913" actId="790"/>
          <ac:spMkLst>
            <pc:docMk/>
            <pc:sldMk cId="0" sldId="264"/>
            <ac:spMk id="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4:05.152" v="924" actId="790"/>
          <ac:spMkLst>
            <pc:docMk/>
            <pc:sldMk cId="0" sldId="264"/>
            <ac:spMk id="1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3:58.046" v="923" actId="790"/>
          <ac:spMkLst>
            <pc:docMk/>
            <pc:sldMk cId="0" sldId="264"/>
            <ac:spMk id="1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3:28.375" v="922" actId="790"/>
          <ac:spMkLst>
            <pc:docMk/>
            <pc:sldMk cId="0" sldId="264"/>
            <ac:spMk id="2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2:00.208" v="915" actId="790"/>
          <ac:spMkLst>
            <pc:docMk/>
            <pc:sldMk cId="0" sldId="264"/>
            <ac:spMk id="2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2:21.582" v="917" actId="790"/>
          <ac:spMkLst>
            <pc:docMk/>
            <pc:sldMk cId="0" sldId="264"/>
            <ac:spMk id="3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2:42.629" v="919" actId="790"/>
          <ac:spMkLst>
            <pc:docMk/>
            <pc:sldMk cId="0" sldId="264"/>
            <ac:spMk id="3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5:33:03.998" v="921" actId="790"/>
          <ac:spMkLst>
            <pc:docMk/>
            <pc:sldMk cId="0" sldId="264"/>
            <ac:spMk id="43" creationId="{00000000-0000-0000-0000-000000000000}"/>
          </ac:spMkLst>
        </pc:spChg>
      </pc:sldChg>
      <pc:sldChg chg="addSp delSp modSp mod">
        <pc:chgData name="Isabel González Riestra" userId="c9965c3e-c81a-44b7-9b9f-b760e8fe423c" providerId="ADAL" clId="{3C1E233B-6A97-499B-A12F-1A7B4E67C5F5}" dt="2026-10-12T16:52:31.035" v="1421" actId="14100"/>
        <pc:sldMkLst>
          <pc:docMk/>
          <pc:sldMk cId="0" sldId="266"/>
        </pc:sldMkLst>
        <pc:spChg chg="mod">
          <ac:chgData name="Isabel González Riestra" userId="c9965c3e-c81a-44b7-9b9f-b760e8fe423c" providerId="ADAL" clId="{3C1E233B-6A97-499B-A12F-1A7B4E67C5F5}" dt="2026-10-12T16:52:31.035" v="1421" actId="14100"/>
          <ac:spMkLst>
            <pc:docMk/>
            <pc:sldMk cId="0" sldId="266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48:56.360" v="1419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03:36.175" v="1230" actId="107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03:30.844" v="1229" actId="107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51:31.200" v="849"/>
          <ac:spMkLst>
            <pc:docMk/>
            <pc:sldMk cId="0" sldId="266"/>
            <ac:spMk id="27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49:09.999" v="1420" actId="1076"/>
          <ac:spMkLst>
            <pc:docMk/>
            <pc:sldMk cId="0" sldId="266"/>
            <ac:spMk id="3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09T20:52:17.162" v="861" actId="790"/>
          <ac:spMkLst>
            <pc:docMk/>
            <pc:sldMk cId="0" sldId="266"/>
            <ac:spMk id="37" creationId="{00000000-0000-0000-0000-000000000000}"/>
          </ac:spMkLst>
        </pc:spChg>
        <pc:spChg chg="add mod">
          <ac:chgData name="Isabel González Riestra" userId="c9965c3e-c81a-44b7-9b9f-b760e8fe423c" providerId="ADAL" clId="{3C1E233B-6A97-499B-A12F-1A7B4E67C5F5}" dt="2026-10-12T15:55:38.343" v="1198" actId="1076"/>
          <ac:spMkLst>
            <pc:docMk/>
            <pc:sldMk cId="0" sldId="266"/>
            <ac:spMk id="39" creationId="{9A1669F2-2972-127B-A483-1BDCB244FD09}"/>
          </ac:spMkLst>
        </pc:spChg>
        <pc:spChg chg="add mod">
          <ac:chgData name="Isabel González Riestra" userId="c9965c3e-c81a-44b7-9b9f-b760e8fe423c" providerId="ADAL" clId="{3C1E233B-6A97-499B-A12F-1A7B4E67C5F5}" dt="2026-10-12T15:57:30.457" v="1204" actId="1076"/>
          <ac:spMkLst>
            <pc:docMk/>
            <pc:sldMk cId="0" sldId="266"/>
            <ac:spMk id="84" creationId="{1D32F72C-3F61-5CFD-1838-626008C0346B}"/>
          </ac:spMkLst>
        </pc:spChg>
        <pc:spChg chg="add mod">
          <ac:chgData name="Isabel González Riestra" userId="c9965c3e-c81a-44b7-9b9f-b760e8fe423c" providerId="ADAL" clId="{3C1E233B-6A97-499B-A12F-1A7B4E67C5F5}" dt="2026-10-12T15:57:52.049" v="1206" actId="1076"/>
          <ac:spMkLst>
            <pc:docMk/>
            <pc:sldMk cId="0" sldId="266"/>
            <ac:spMk id="86" creationId="{28990C31-9116-679D-4FE9-9D1B3A9AF90B}"/>
          </ac:spMkLst>
        </pc:spChg>
        <pc:spChg chg="add mod">
          <ac:chgData name="Isabel González Riestra" userId="c9965c3e-c81a-44b7-9b9f-b760e8fe423c" providerId="ADAL" clId="{3C1E233B-6A97-499B-A12F-1A7B4E67C5F5}" dt="2026-10-12T15:58:23.062" v="1208" actId="1076"/>
          <ac:spMkLst>
            <pc:docMk/>
            <pc:sldMk cId="0" sldId="266"/>
            <ac:spMk id="88" creationId="{E38EF7AC-42A4-4509-593E-2900373CE62E}"/>
          </ac:spMkLst>
        </pc:spChg>
        <pc:spChg chg="add mod">
          <ac:chgData name="Isabel González Riestra" userId="c9965c3e-c81a-44b7-9b9f-b760e8fe423c" providerId="ADAL" clId="{3C1E233B-6A97-499B-A12F-1A7B4E67C5F5}" dt="2026-10-12T15:59:46.568" v="1215" actId="1076"/>
          <ac:spMkLst>
            <pc:docMk/>
            <pc:sldMk cId="0" sldId="266"/>
            <ac:spMk id="96" creationId="{F9CF548E-1099-2E6F-E9C6-477C665FA27F}"/>
          </ac:spMkLst>
        </pc:spChg>
        <pc:spChg chg="add mod">
          <ac:chgData name="Isabel González Riestra" userId="c9965c3e-c81a-44b7-9b9f-b760e8fe423c" providerId="ADAL" clId="{3C1E233B-6A97-499B-A12F-1A7B4E67C5F5}" dt="2026-10-12T16:00:51.344" v="1221" actId="1076"/>
          <ac:spMkLst>
            <pc:docMk/>
            <pc:sldMk cId="0" sldId="266"/>
            <ac:spMk id="98" creationId="{2129F9FD-6C5A-2E7D-EB52-6CDD8C3BDA16}"/>
          </ac:spMkLst>
        </pc:spChg>
        <pc:spChg chg="add mod">
          <ac:chgData name="Isabel González Riestra" userId="c9965c3e-c81a-44b7-9b9f-b760e8fe423c" providerId="ADAL" clId="{3C1E233B-6A97-499B-A12F-1A7B4E67C5F5}" dt="2026-10-12T16:07:22.863" v="1251" actId="14100"/>
          <ac:spMkLst>
            <pc:docMk/>
            <pc:sldMk cId="0" sldId="266"/>
            <ac:spMk id="100" creationId="{0429566A-3A41-E55D-6743-B959151B9770}"/>
          </ac:spMkLst>
        </pc:spChg>
        <pc:spChg chg="add mod">
          <ac:chgData name="Isabel González Riestra" userId="c9965c3e-c81a-44b7-9b9f-b760e8fe423c" providerId="ADAL" clId="{3C1E233B-6A97-499B-A12F-1A7B4E67C5F5}" dt="2026-10-12T16:01:13.143" v="1223" actId="1076"/>
          <ac:spMkLst>
            <pc:docMk/>
            <pc:sldMk cId="0" sldId="266"/>
            <ac:spMk id="102" creationId="{E1389926-BCCF-952C-6949-DAD128DF79DB}"/>
          </ac:spMkLst>
        </pc:spChg>
        <pc:spChg chg="add mod">
          <ac:chgData name="Isabel González Riestra" userId="c9965c3e-c81a-44b7-9b9f-b760e8fe423c" providerId="ADAL" clId="{3C1E233B-6A97-499B-A12F-1A7B4E67C5F5}" dt="2026-10-12T16:01:46.150" v="1226" actId="1076"/>
          <ac:spMkLst>
            <pc:docMk/>
            <pc:sldMk cId="0" sldId="266"/>
            <ac:spMk id="104" creationId="{75F44595-0809-0292-3E7A-9749EE1DD83A}"/>
          </ac:spMkLst>
        </pc:spChg>
        <pc:spChg chg="add mod">
          <ac:chgData name="Isabel González Riestra" userId="c9965c3e-c81a-44b7-9b9f-b760e8fe423c" providerId="ADAL" clId="{3C1E233B-6A97-499B-A12F-1A7B4E67C5F5}" dt="2026-10-12T16:06:26.777" v="1242" actId="14100"/>
          <ac:spMkLst>
            <pc:docMk/>
            <pc:sldMk cId="0" sldId="266"/>
            <ac:spMk id="106" creationId="{917CB6B3-13DC-2387-85BB-D49F4E4DD70C}"/>
          </ac:spMkLst>
        </pc:spChg>
        <pc:spChg chg="add mod">
          <ac:chgData name="Isabel González Riestra" userId="c9965c3e-c81a-44b7-9b9f-b760e8fe423c" providerId="ADAL" clId="{3C1E233B-6A97-499B-A12F-1A7B4E67C5F5}" dt="2026-10-12T16:08:49.897" v="1257" actId="20577"/>
          <ac:spMkLst>
            <pc:docMk/>
            <pc:sldMk cId="0" sldId="266"/>
            <ac:spMk id="108" creationId="{AA6C035B-6770-71BA-B661-681934E90A80}"/>
          </ac:spMkLst>
        </pc:spChg>
        <pc:spChg chg="add mod">
          <ac:chgData name="Isabel González Riestra" userId="c9965c3e-c81a-44b7-9b9f-b760e8fe423c" providerId="ADAL" clId="{3C1E233B-6A97-499B-A12F-1A7B4E67C5F5}" dt="2026-10-12T16:09:31.063" v="1288" actId="122"/>
          <ac:spMkLst>
            <pc:docMk/>
            <pc:sldMk cId="0" sldId="266"/>
            <ac:spMk id="110" creationId="{38814353-D81B-14D2-19F8-937613E8C1B7}"/>
          </ac:spMkLst>
        </pc:spChg>
        <pc:spChg chg="add mod">
          <ac:chgData name="Isabel González Riestra" userId="c9965c3e-c81a-44b7-9b9f-b760e8fe423c" providerId="ADAL" clId="{3C1E233B-6A97-499B-A12F-1A7B4E67C5F5}" dt="2026-10-12T16:10:20.874" v="1293" actId="122"/>
          <ac:spMkLst>
            <pc:docMk/>
            <pc:sldMk cId="0" sldId="266"/>
            <ac:spMk id="112" creationId="{9A906FBB-6E34-D530-314E-A18D57AFBCA4}"/>
          </ac:spMkLst>
        </pc:spChg>
        <pc:spChg chg="add mod">
          <ac:chgData name="Isabel González Riestra" userId="c9965c3e-c81a-44b7-9b9f-b760e8fe423c" providerId="ADAL" clId="{3C1E233B-6A97-499B-A12F-1A7B4E67C5F5}" dt="2026-10-12T16:10:39.021" v="1303" actId="14100"/>
          <ac:spMkLst>
            <pc:docMk/>
            <pc:sldMk cId="0" sldId="266"/>
            <ac:spMk id="114" creationId="{9B7AE3FB-C7AD-4F22-1DB7-66CA236BC980}"/>
          </ac:spMkLst>
        </pc:spChg>
        <pc:grpChg chg="mod">
          <ac:chgData name="Isabel González Riestra" userId="c9965c3e-c81a-44b7-9b9f-b760e8fe423c" providerId="ADAL" clId="{3C1E233B-6A97-499B-A12F-1A7B4E67C5F5}" dt="2026-10-12T15:55:59.294" v="1200" actId="1076"/>
          <ac:grpSpMkLst>
            <pc:docMk/>
            <pc:sldMk cId="0" sldId="266"/>
            <ac:grpSpMk id="23" creationId="{00000000-0000-0000-0000-000000000000}"/>
          </ac:grpSpMkLst>
        </pc:grpChg>
      </pc:sldChg>
      <pc:sldChg chg="delSp modSp mod">
        <pc:chgData name="Isabel González Riestra" userId="c9965c3e-c81a-44b7-9b9f-b760e8fe423c" providerId="ADAL" clId="{3C1E233B-6A97-499B-A12F-1A7B4E67C5F5}" dt="2026-10-12T16:47:43.354" v="1418" actId="1076"/>
        <pc:sldMkLst>
          <pc:docMk/>
          <pc:sldMk cId="0" sldId="268"/>
        </pc:sldMkLst>
        <pc:spChg chg="mod">
          <ac:chgData name="Isabel González Riestra" userId="c9965c3e-c81a-44b7-9b9f-b760e8fe423c" providerId="ADAL" clId="{3C1E233B-6A97-499B-A12F-1A7B4E67C5F5}" dt="2026-10-12T16:38:10.228" v="1408" actId="20577"/>
          <ac:spMkLst>
            <pc:docMk/>
            <pc:sldMk cId="0" sldId="268"/>
            <ac:spMk id="2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37:33.368" v="1401" actId="20577"/>
          <ac:spMkLst>
            <pc:docMk/>
            <pc:sldMk cId="0" sldId="268"/>
            <ac:spMk id="2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39:08.303" v="1412" actId="20577"/>
          <ac:spMkLst>
            <pc:docMk/>
            <pc:sldMk cId="0" sldId="268"/>
            <ac:spMk id="3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39:28.145" v="1413" actId="20577"/>
          <ac:spMkLst>
            <pc:docMk/>
            <pc:sldMk cId="0" sldId="268"/>
            <ac:spMk id="36" creationId="{00000000-0000-0000-0000-000000000000}"/>
          </ac:spMkLst>
        </pc:spChg>
        <pc:grpChg chg="mod">
          <ac:chgData name="Isabel González Riestra" userId="c9965c3e-c81a-44b7-9b9f-b760e8fe423c" providerId="ADAL" clId="{3C1E233B-6A97-499B-A12F-1A7B4E67C5F5}" dt="2026-10-12T16:47:43.354" v="1418" actId="1076"/>
          <ac:grpSpMkLst>
            <pc:docMk/>
            <pc:sldMk cId="0" sldId="268"/>
            <ac:grpSpMk id="47" creationId="{00000000-0000-0000-0000-000000000000}"/>
          </ac:grpSpMkLst>
        </pc:grpChg>
      </pc:sldChg>
      <pc:sldChg chg="addSp delSp modSp mod">
        <pc:chgData name="Isabel González Riestra" userId="c9965c3e-c81a-44b7-9b9f-b760e8fe423c" providerId="ADAL" clId="{3C1E233B-6A97-499B-A12F-1A7B4E67C5F5}" dt="2026-10-23T16:16:14.137" v="1423" actId="6549"/>
        <pc:sldMkLst>
          <pc:docMk/>
          <pc:sldMk cId="0" sldId="269"/>
        </pc:sldMkLst>
        <pc:spChg chg="mod">
          <ac:chgData name="Isabel González Riestra" userId="c9965c3e-c81a-44b7-9b9f-b760e8fe423c" providerId="ADAL" clId="{3C1E233B-6A97-499B-A12F-1A7B4E67C5F5}" dt="2026-10-12T16:15:09.915" v="1320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7:25.376" v="1389" actId="122"/>
          <ac:spMkLst>
            <pc:docMk/>
            <pc:sldMk cId="0" sldId="269"/>
            <ac:spMk id="7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6:30.368" v="1322" actId="1076"/>
          <ac:spMkLst>
            <pc:docMk/>
            <pc:sldMk cId="0" sldId="269"/>
            <ac:spMk id="8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9:27.146" v="1347" actId="20577"/>
          <ac:spMkLst>
            <pc:docMk/>
            <pc:sldMk cId="0" sldId="269"/>
            <ac:spMk id="1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8:37.878" v="1342" actId="1076"/>
          <ac:spMkLst>
            <pc:docMk/>
            <pc:sldMk cId="0" sldId="269"/>
            <ac:spMk id="19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23T16:16:14.137" v="1423" actId="6549"/>
          <ac:spMkLst>
            <pc:docMk/>
            <pc:sldMk cId="0" sldId="269"/>
            <ac:spMk id="2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7:54.890" v="1395" actId="1076"/>
          <ac:spMkLst>
            <pc:docMk/>
            <pc:sldMk cId="0" sldId="269"/>
            <ac:spMk id="2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8:40.553" v="1343" actId="1076"/>
          <ac:spMkLst>
            <pc:docMk/>
            <pc:sldMk cId="0" sldId="269"/>
            <ac:spMk id="2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4:03.161" v="1315" actId="164"/>
          <ac:spMkLst>
            <pc:docMk/>
            <pc:sldMk cId="0" sldId="269"/>
            <ac:spMk id="27" creationId="{00000000-0000-0000-0000-000000000000}"/>
          </ac:spMkLst>
        </pc:spChg>
        <pc:grpChg chg="mod">
          <ac:chgData name="Isabel González Riestra" userId="c9965c3e-c81a-44b7-9b9f-b760e8fe423c" providerId="ADAL" clId="{3C1E233B-6A97-499B-A12F-1A7B4E67C5F5}" dt="2026-10-12T16:16:13.295" v="1321" actId="1076"/>
          <ac:grpSpMkLst>
            <pc:docMk/>
            <pc:sldMk cId="0" sldId="269"/>
            <ac:grpSpMk id="4" creationId="{00000000-0000-0000-0000-000000000000}"/>
          </ac:grpSpMkLst>
        </pc:grpChg>
        <pc:grpChg chg="mod">
          <ac:chgData name="Isabel González Riestra" userId="c9965c3e-c81a-44b7-9b9f-b760e8fe423c" providerId="ADAL" clId="{3C1E233B-6A97-499B-A12F-1A7B4E67C5F5}" dt="2026-10-12T16:14:03.161" v="1315" actId="164"/>
          <ac:grpSpMkLst>
            <pc:docMk/>
            <pc:sldMk cId="0" sldId="269"/>
            <ac:grpSpMk id="16" creationId="{00000000-0000-0000-0000-000000000000}"/>
          </ac:grpSpMkLst>
        </pc:grpChg>
        <pc:grpChg chg="add mod">
          <ac:chgData name="Isabel González Riestra" userId="c9965c3e-c81a-44b7-9b9f-b760e8fe423c" providerId="ADAL" clId="{3C1E233B-6A97-499B-A12F-1A7B4E67C5F5}" dt="2026-10-12T16:17:36.246" v="1336" actId="1076"/>
          <ac:grpSpMkLst>
            <pc:docMk/>
            <pc:sldMk cId="0" sldId="269"/>
            <ac:grpSpMk id="28" creationId="{FAA12CDC-AA21-CBB7-5F19-47EEAC940E2D}"/>
          </ac:grpSpMkLst>
        </pc:grpChg>
      </pc:sldChg>
      <pc:sldChg chg="delSp modSp mod">
        <pc:chgData name="Isabel González Riestra" userId="c9965c3e-c81a-44b7-9b9f-b760e8fe423c" providerId="ADAL" clId="{3C1E233B-6A97-499B-A12F-1A7B4E67C5F5}" dt="2026-10-12T16:37:40.207" v="1403" actId="20577"/>
        <pc:sldMkLst>
          <pc:docMk/>
          <pc:sldMk cId="0" sldId="270"/>
        </pc:sldMkLst>
        <pc:spChg chg="mod">
          <ac:chgData name="Isabel González Riestra" userId="c9965c3e-c81a-44b7-9b9f-b760e8fe423c" providerId="ADAL" clId="{3C1E233B-6A97-499B-A12F-1A7B4E67C5F5}" dt="2026-10-12T16:12:20.446" v="1310" actId="790"/>
          <ac:spMkLst>
            <pc:docMk/>
            <pc:sldMk cId="0" sldId="270"/>
            <ac:spMk id="4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37:40.207" v="1403" actId="20577"/>
          <ac:spMkLst>
            <pc:docMk/>
            <pc:sldMk cId="0" sldId="270"/>
            <ac:spMk id="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11:32.617" v="1306" actId="1076"/>
          <ac:spMkLst>
            <pc:docMk/>
            <pc:sldMk cId="0" sldId="270"/>
            <ac:spMk id="28" creationId="{00000000-0000-0000-0000-000000000000}"/>
          </ac:spMkLst>
        </pc:spChg>
      </pc:sldChg>
      <pc:sldChg chg="delSp modSp mod">
        <pc:chgData name="Isabel González Riestra" userId="c9965c3e-c81a-44b7-9b9f-b760e8fe423c" providerId="ADAL" clId="{3C1E233B-6A97-499B-A12F-1A7B4E67C5F5}" dt="2026-10-23T16:16:36.104" v="1424" actId="6549"/>
        <pc:sldMkLst>
          <pc:docMk/>
          <pc:sldMk cId="0" sldId="271"/>
        </pc:sldMkLst>
        <pc:spChg chg="mod">
          <ac:chgData name="Isabel González Riestra" userId="c9965c3e-c81a-44b7-9b9f-b760e8fe423c" providerId="ADAL" clId="{3C1E233B-6A97-499B-A12F-1A7B4E67C5F5}" dt="2026-10-12T16:23:15.154" v="1364" actId="1076"/>
          <ac:spMkLst>
            <pc:docMk/>
            <pc:sldMk cId="0" sldId="271"/>
            <ac:spMk id="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37:45.779" v="1405" actId="20577"/>
          <ac:spMkLst>
            <pc:docMk/>
            <pc:sldMk cId="0" sldId="271"/>
            <ac:spMk id="4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43:51.483" v="1415" actId="1076"/>
          <ac:spMkLst>
            <pc:docMk/>
            <pc:sldMk cId="0" sldId="271"/>
            <ac:spMk id="5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5:37.365" v="1380" actId="1076"/>
          <ac:spMkLst>
            <pc:docMk/>
            <pc:sldMk cId="0" sldId="271"/>
            <ac:spMk id="1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23T16:16:36.104" v="1424" actId="6549"/>
          <ac:spMkLst>
            <pc:docMk/>
            <pc:sldMk cId="0" sldId="271"/>
            <ac:spMk id="16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1:34.825" v="1351" actId="1076"/>
          <ac:spMkLst>
            <pc:docMk/>
            <pc:sldMk cId="0" sldId="271"/>
            <ac:spMk id="20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5:52.226" v="1383" actId="14100"/>
          <ac:spMkLst>
            <pc:docMk/>
            <pc:sldMk cId="0" sldId="271"/>
            <ac:spMk id="21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6:13.115" v="1384" actId="790"/>
          <ac:spMkLst>
            <pc:docMk/>
            <pc:sldMk cId="0" sldId="271"/>
            <ac:spMk id="22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4:16.618" v="1375" actId="1076"/>
          <ac:spMkLst>
            <pc:docMk/>
            <pc:sldMk cId="0" sldId="271"/>
            <ac:spMk id="23" creationId="{00000000-0000-0000-0000-000000000000}"/>
          </ac:spMkLst>
        </pc:spChg>
        <pc:spChg chg="mod">
          <ac:chgData name="Isabel González Riestra" userId="c9965c3e-c81a-44b7-9b9f-b760e8fe423c" providerId="ADAL" clId="{3C1E233B-6A97-499B-A12F-1A7B4E67C5F5}" dt="2026-10-12T16:23:00.029" v="1360" actId="790"/>
          <ac:spMkLst>
            <pc:docMk/>
            <pc:sldMk cId="0" sldId="271"/>
            <ac:spMk id="24" creationId="{00000000-0000-0000-0000-000000000000}"/>
          </ac:spMkLst>
        </pc:spChg>
        <pc:grpChg chg="mod">
          <ac:chgData name="Isabel González Riestra" userId="c9965c3e-c81a-44b7-9b9f-b760e8fe423c" providerId="ADAL" clId="{3C1E233B-6A97-499B-A12F-1A7B4E67C5F5}" dt="2026-10-12T16:23:25.128" v="1366" actId="14100"/>
          <ac:grpSpMkLst>
            <pc:docMk/>
            <pc:sldMk cId="0" sldId="271"/>
            <ac:grpSpMk id="6" creationId="{00000000-0000-0000-0000-000000000000}"/>
          </ac:grpSpMkLst>
        </pc:grpChg>
        <pc:grpChg chg="mod">
          <ac:chgData name="Isabel González Riestra" userId="c9965c3e-c81a-44b7-9b9f-b760e8fe423c" providerId="ADAL" clId="{3C1E233B-6A97-499B-A12F-1A7B4E67C5F5}" dt="2026-10-12T16:22:31.673" v="1358" actId="14100"/>
          <ac:grpSpMkLst>
            <pc:docMk/>
            <pc:sldMk cId="0" sldId="271"/>
            <ac:grpSpMk id="12" creationId="{00000000-0000-0000-0000-000000000000}"/>
          </ac:grpSpMkLst>
        </pc:grpChg>
        <pc:grpChg chg="mod">
          <ac:chgData name="Isabel González Riestra" userId="c9965c3e-c81a-44b7-9b9f-b760e8fe423c" providerId="ADAL" clId="{3C1E233B-6A97-499B-A12F-1A7B4E67C5F5}" dt="2026-10-12T16:26:30.381" v="1385" actId="14100"/>
          <ac:grpSpMkLst>
            <pc:docMk/>
            <pc:sldMk cId="0" sldId="271"/>
            <ac:grpSpMk id="17" creationId="{00000000-0000-0000-0000-000000000000}"/>
          </ac:grpSpMkLst>
        </pc:grpChg>
        <pc:grpChg chg="mod">
          <ac:chgData name="Isabel González Riestra" userId="c9965c3e-c81a-44b7-9b9f-b760e8fe423c" providerId="ADAL" clId="{3C1E233B-6A97-499B-A12F-1A7B4E67C5F5}" dt="2026-10-12T16:21:26.809" v="1349" actId="14100"/>
          <ac:grpSpMkLst>
            <pc:docMk/>
            <pc:sldMk cId="0" sldId="271"/>
            <ac:grpSpMk id="26" creationId="{00000000-0000-0000-0000-000000000000}"/>
          </ac:grpSpMkLst>
        </pc:grpChg>
      </pc:sldChg>
      <pc:sldChg chg="delSp modSp mod">
        <pc:chgData name="Isabel González Riestra" userId="c9965c3e-c81a-44b7-9b9f-b760e8fe423c" providerId="ADAL" clId="{3C1E233B-6A97-499B-A12F-1A7B4E67C5F5}" dt="2026-10-12T16:44:20.382" v="1417" actId="478"/>
        <pc:sldMkLst>
          <pc:docMk/>
          <pc:sldMk cId="0" sldId="272"/>
        </pc:sldMkLst>
        <pc:spChg chg="mod">
          <ac:chgData name="Isabel González Riestra" userId="c9965c3e-c81a-44b7-9b9f-b760e8fe423c" providerId="ADAL" clId="{3C1E233B-6A97-499B-A12F-1A7B4E67C5F5}" dt="2026-10-12T16:37:51.481" v="1407" actId="20577"/>
          <ac:spMkLst>
            <pc:docMk/>
            <pc:sldMk cId="0" sldId="272"/>
            <ac:spMk id="7" creationId="{00000000-0000-0000-0000-000000000000}"/>
          </ac:spMkLst>
        </pc:spChg>
      </pc:sldChg>
      <pc:sldChg chg="addSp delSp modSp add mod">
        <pc:chgData name="Isabel González Riestra" userId="c9965c3e-c81a-44b7-9b9f-b760e8fe423c" providerId="ADAL" clId="{3C1E233B-6A97-499B-A12F-1A7B4E67C5F5}" dt="2026-10-12T15:50:25.387" v="1168" actId="20577"/>
        <pc:sldMkLst>
          <pc:docMk/>
          <pc:sldMk cId="2566137055" sldId="274"/>
        </pc:sldMkLst>
        <pc:spChg chg="mod">
          <ac:chgData name="Isabel González Riestra" userId="c9965c3e-c81a-44b7-9b9f-b760e8fe423c" providerId="ADAL" clId="{3C1E233B-6A97-499B-A12F-1A7B4E67C5F5}" dt="2026-10-12T15:48:00.522" v="1090" actId="14100"/>
          <ac:spMkLst>
            <pc:docMk/>
            <pc:sldMk cId="2566137055" sldId="274"/>
            <ac:spMk id="2" creationId="{CE655B5F-D552-EA76-0CEC-4F44034425B9}"/>
          </ac:spMkLst>
        </pc:spChg>
        <pc:spChg chg="mod">
          <ac:chgData name="Isabel González Riestra" userId="c9965c3e-c81a-44b7-9b9f-b760e8fe423c" providerId="ADAL" clId="{3C1E233B-6A97-499B-A12F-1A7B4E67C5F5}" dt="2026-10-12T15:50:25.387" v="1168" actId="20577"/>
          <ac:spMkLst>
            <pc:docMk/>
            <pc:sldMk cId="2566137055" sldId="274"/>
            <ac:spMk id="24" creationId="{84D409CE-0780-5D46-17B7-1638F94C9AE1}"/>
          </ac:spMkLst>
        </pc:spChg>
        <pc:spChg chg="add mod">
          <ac:chgData name="Isabel González Riestra" userId="c9965c3e-c81a-44b7-9b9f-b760e8fe423c" providerId="ADAL" clId="{3C1E233B-6A97-499B-A12F-1A7B4E67C5F5}" dt="2026-10-12T15:46:07.606" v="1031" actId="14100"/>
          <ac:spMkLst>
            <pc:docMk/>
            <pc:sldMk cId="2566137055" sldId="274"/>
            <ac:spMk id="26" creationId="{BF4FC05D-3EE9-189B-0F7F-D4C9100A1822}"/>
          </ac:spMkLst>
        </pc:spChg>
        <pc:spChg chg="add mod">
          <ac:chgData name="Isabel González Riestra" userId="c9965c3e-c81a-44b7-9b9f-b760e8fe423c" providerId="ADAL" clId="{3C1E233B-6A97-499B-A12F-1A7B4E67C5F5}" dt="2026-10-12T15:47:32.502" v="1078" actId="1038"/>
          <ac:spMkLst>
            <pc:docMk/>
            <pc:sldMk cId="2566137055" sldId="274"/>
            <ac:spMk id="83" creationId="{BF3755D1-C464-FDCB-5C63-E70B7C253EEB}"/>
          </ac:spMkLst>
        </pc:spChg>
        <pc:spChg chg="mod">
          <ac:chgData name="Isabel González Riestra" userId="c9965c3e-c81a-44b7-9b9f-b760e8fe423c" providerId="ADAL" clId="{3C1E233B-6A97-499B-A12F-1A7B4E67C5F5}" dt="2026-10-12T15:47:24.312" v="1050"/>
          <ac:spMkLst>
            <pc:docMk/>
            <pc:sldMk cId="2566137055" sldId="274"/>
            <ac:spMk id="86" creationId="{A4D40A2A-7AB3-5F3F-4737-8454FF180C90}"/>
          </ac:spMkLst>
        </pc:spChg>
        <pc:spChg chg="mod">
          <ac:chgData name="Isabel González Riestra" userId="c9965c3e-c81a-44b7-9b9f-b760e8fe423c" providerId="ADAL" clId="{3C1E233B-6A97-499B-A12F-1A7B4E67C5F5}" dt="2026-10-12T15:47:24.312" v="1050"/>
          <ac:spMkLst>
            <pc:docMk/>
            <pc:sldMk cId="2566137055" sldId="274"/>
            <ac:spMk id="87" creationId="{DA380307-EFA2-BC1D-F2D0-0286C2B8378E}"/>
          </ac:spMkLst>
        </pc:spChg>
        <pc:spChg chg="mod">
          <ac:chgData name="Isabel González Riestra" userId="c9965c3e-c81a-44b7-9b9f-b760e8fe423c" providerId="ADAL" clId="{3C1E233B-6A97-499B-A12F-1A7B4E67C5F5}" dt="2026-10-12T15:47:24.312" v="1050"/>
          <ac:spMkLst>
            <pc:docMk/>
            <pc:sldMk cId="2566137055" sldId="274"/>
            <ac:spMk id="88" creationId="{7D567C92-B8E7-BFF7-CC6F-96AD70FAC532}"/>
          </ac:spMkLst>
        </pc:spChg>
        <pc:spChg chg="add mod">
          <ac:chgData name="Isabel González Riestra" userId="c9965c3e-c81a-44b7-9b9f-b760e8fe423c" providerId="ADAL" clId="{3C1E233B-6A97-499B-A12F-1A7B4E67C5F5}" dt="2026-10-12T15:49:15.877" v="1159" actId="1076"/>
          <ac:spMkLst>
            <pc:docMk/>
            <pc:sldMk cId="2566137055" sldId="274"/>
            <ac:spMk id="89" creationId="{823596E7-AE9A-A6CB-88B3-D97CD6A48F41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2" creationId="{2789750D-188F-47AE-2DD0-1B20CBCC09A2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3" creationId="{86678634-5684-09B1-20D2-36C39F1A3E7C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4" creationId="{0302867D-29F4-30AA-39C6-3FEEB5181330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7" creationId="{8B660C72-F26A-AC54-1B69-5C83FFBB2CE0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8" creationId="{9BEB030D-42F1-2BCB-32F4-4FE491AA93FF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99" creationId="{D172611C-6F1C-1D66-A568-1A4A27720820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102" creationId="{3FF4F9A3-51D0-485B-EA5B-FB2AD23F4C81}"/>
          </ac:spMkLst>
        </pc:spChg>
        <pc:spChg chg="mod">
          <ac:chgData name="Isabel González Riestra" userId="c9965c3e-c81a-44b7-9b9f-b760e8fe423c" providerId="ADAL" clId="{3C1E233B-6A97-499B-A12F-1A7B4E67C5F5}" dt="2026-10-12T15:48:16.337" v="1091"/>
          <ac:spMkLst>
            <pc:docMk/>
            <pc:sldMk cId="2566137055" sldId="274"/>
            <ac:spMk id="104" creationId="{C2BAEE68-A49E-1350-BD40-9F3AA52113DD}"/>
          </ac:spMkLst>
        </pc:spChg>
        <pc:spChg chg="mod">
          <ac:chgData name="Isabel González Riestra" userId="c9965c3e-c81a-44b7-9b9f-b760e8fe423c" providerId="ADAL" clId="{3C1E233B-6A97-499B-A12F-1A7B4E67C5F5}" dt="2026-10-12T15:49:33.954" v="1162" actId="1036"/>
          <ac:spMkLst>
            <pc:docMk/>
            <pc:sldMk cId="2566137055" sldId="274"/>
            <ac:spMk id="105" creationId="{79A68D88-6B12-7E76-9D20-2836D74C6CE3}"/>
          </ac:spMkLst>
        </pc:spChg>
        <pc:spChg chg="add mod">
          <ac:chgData name="Isabel González Riestra" userId="c9965c3e-c81a-44b7-9b9f-b760e8fe423c" providerId="ADAL" clId="{3C1E233B-6A97-499B-A12F-1A7B4E67C5F5}" dt="2026-10-12T15:49:40.953" v="1165" actId="1036"/>
          <ac:spMkLst>
            <pc:docMk/>
            <pc:sldMk cId="2566137055" sldId="274"/>
            <ac:spMk id="106" creationId="{3D52FE77-0C51-BABF-D1EE-31B22ECAC5AC}"/>
          </ac:spMkLst>
        </pc:spChg>
        <pc:spChg chg="add mod">
          <ac:chgData name="Isabel González Riestra" userId="c9965c3e-c81a-44b7-9b9f-b760e8fe423c" providerId="ADAL" clId="{3C1E233B-6A97-499B-A12F-1A7B4E67C5F5}" dt="2026-10-12T15:48:56.502" v="1155" actId="14100"/>
          <ac:spMkLst>
            <pc:docMk/>
            <pc:sldMk cId="2566137055" sldId="274"/>
            <ac:spMk id="107" creationId="{BAF487E2-9DEC-0B7D-0E38-DF2256C4FA29}"/>
          </ac:spMkLst>
        </pc:spChg>
        <pc:grpChg chg="add mod">
          <ac:chgData name="Isabel González Riestra" userId="c9965c3e-c81a-44b7-9b9f-b760e8fe423c" providerId="ADAL" clId="{3C1E233B-6A97-499B-A12F-1A7B4E67C5F5}" dt="2026-10-12T15:49:22.931" v="1160" actId="1076"/>
          <ac:grpSpMkLst>
            <pc:docMk/>
            <pc:sldMk cId="2566137055" sldId="274"/>
            <ac:grpSpMk id="84" creationId="{4D2D5DEF-CF28-59B2-8C8A-70FBE431464F}"/>
          </ac:grpSpMkLst>
        </pc:grpChg>
        <pc:grpChg chg="mod">
          <ac:chgData name="Isabel González Riestra" userId="c9965c3e-c81a-44b7-9b9f-b760e8fe423c" providerId="ADAL" clId="{3C1E233B-6A97-499B-A12F-1A7B4E67C5F5}" dt="2026-10-12T15:47:24.312" v="1050"/>
          <ac:grpSpMkLst>
            <pc:docMk/>
            <pc:sldMk cId="2566137055" sldId="274"/>
            <ac:grpSpMk id="85" creationId="{BBE43860-2F24-46A1-CBF7-3219731C898C}"/>
          </ac:grpSpMkLst>
        </pc:grpChg>
        <pc:grpChg chg="mod">
          <ac:chgData name="Isabel González Riestra" userId="c9965c3e-c81a-44b7-9b9f-b760e8fe423c" providerId="ADAL" clId="{3C1E233B-6A97-499B-A12F-1A7B4E67C5F5}" dt="2026-10-12T15:49:40.953" v="1165" actId="1036"/>
          <ac:grpSpMkLst>
            <pc:docMk/>
            <pc:sldMk cId="2566137055" sldId="274"/>
            <ac:grpSpMk id="90" creationId="{D92E672F-6455-E52F-EED8-7DB489866BEB}"/>
          </ac:grpSpMkLst>
        </pc:grpChg>
        <pc:grpChg chg="mod">
          <ac:chgData name="Isabel González Riestra" userId="c9965c3e-c81a-44b7-9b9f-b760e8fe423c" providerId="ADAL" clId="{3C1E233B-6A97-499B-A12F-1A7B4E67C5F5}" dt="2026-10-12T15:49:33.954" v="1162" actId="1036"/>
          <ac:grpSpMkLst>
            <pc:docMk/>
            <pc:sldMk cId="2566137055" sldId="274"/>
            <ac:grpSpMk id="95" creationId="{3ED1F43D-C25D-22B9-CF7E-F3448120B974}"/>
          </ac:grpSpMkLst>
        </pc:grpChg>
        <pc:grpChg chg="mod">
          <ac:chgData name="Isabel González Riestra" userId="c9965c3e-c81a-44b7-9b9f-b760e8fe423c" providerId="ADAL" clId="{3C1E233B-6A97-499B-A12F-1A7B4E67C5F5}" dt="2026-10-12T15:48:20.161" v="1112" actId="1038"/>
          <ac:grpSpMkLst>
            <pc:docMk/>
            <pc:sldMk cId="2566137055" sldId="274"/>
            <ac:grpSpMk id="100" creationId="{70219440-96E0-198A-D84C-F2B2393A617F}"/>
          </ac:grpSpMkLst>
        </pc:grpChg>
        <pc:picChg chg="add mod">
          <ac:chgData name="Isabel González Riestra" userId="c9965c3e-c81a-44b7-9b9f-b760e8fe423c" providerId="ADAL" clId="{3C1E233B-6A97-499B-A12F-1A7B4E67C5F5}" dt="2026-10-12T15:48:46.727" v="1153" actId="1038"/>
          <ac:picMkLst>
            <pc:docMk/>
            <pc:sldMk cId="2566137055" sldId="274"/>
            <ac:picMk id="109" creationId="{5D36D86E-18CB-0E6C-9ED7-CA1850C9DB80}"/>
          </ac:picMkLst>
        </pc:picChg>
        <pc:picChg chg="add mod">
          <ac:chgData name="Isabel González Riestra" userId="c9965c3e-c81a-44b7-9b9f-b760e8fe423c" providerId="ADAL" clId="{3C1E233B-6A97-499B-A12F-1A7B4E67C5F5}" dt="2026-10-12T15:48:46.727" v="1153" actId="1038"/>
          <ac:picMkLst>
            <pc:docMk/>
            <pc:sldMk cId="2566137055" sldId="274"/>
            <ac:picMk id="111" creationId="{F4F40EBB-D3A4-4F65-F6A6-5A1FD16B7D23}"/>
          </ac:picMkLst>
        </pc:picChg>
      </pc:sldChg>
      <pc:sldChg chg="addSp delSp modSp add mod ord">
        <pc:chgData name="Isabel González Riestra" userId="c9965c3e-c81a-44b7-9b9f-b760e8fe423c" providerId="ADAL" clId="{3C1E233B-6A97-499B-A12F-1A7B4E67C5F5}" dt="2026-10-12T16:37:13.874" v="1399" actId="20577"/>
        <pc:sldMkLst>
          <pc:docMk/>
          <pc:sldMk cId="902064176" sldId="275"/>
        </pc:sldMkLst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5" creationId="{9E2733A5-97CA-8548-0213-AB1ECFFA31F1}"/>
          </ac:spMkLst>
        </pc:spChg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7" creationId="{D3CE943A-F0F9-F582-EEA7-DBC5947313EB}"/>
          </ac:spMkLst>
        </pc:spChg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8" creationId="{D3221719-4FE2-CE65-DFB3-E15410E8730D}"/>
          </ac:spMkLst>
        </pc:spChg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1" creationId="{CFCEA6B0-A15B-E1E6-3944-6332D6635314}"/>
          </ac:spMkLst>
        </pc:spChg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2" creationId="{C929F3D3-6C3F-2E7C-D1DB-1FF53EA080A5}"/>
          </ac:spMkLst>
        </pc:spChg>
        <pc:spChg chg="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3" creationId="{E3D731B2-2428-B3BA-535F-F09F7D4FBEC5}"/>
          </ac:spMkLst>
        </pc:spChg>
        <pc:spChg chg="add 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4" creationId="{106B553B-1DE7-973B-DFE6-F273FC32D820}"/>
          </ac:spMkLst>
        </pc:spChg>
        <pc:spChg chg="add 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5" creationId="{CF5B269F-8770-9055-1D80-5B1A780C3B1F}"/>
          </ac:spMkLst>
        </pc:spChg>
        <pc:spChg chg="add 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6" creationId="{7E23144E-5204-5BAD-C8F8-343175FE6B66}"/>
          </ac:spMkLst>
        </pc:spChg>
        <pc:spChg chg="add mod">
          <ac:chgData name="Isabel González Riestra" userId="c9965c3e-c81a-44b7-9b9f-b760e8fe423c" providerId="ADAL" clId="{3C1E233B-6A97-499B-A12F-1A7B4E67C5F5}" dt="2026-10-12T15:53:44.840" v="1195"/>
          <ac:spMkLst>
            <pc:docMk/>
            <pc:sldMk cId="902064176" sldId="275"/>
            <ac:spMk id="17" creationId="{D49A3392-EB78-FEA3-A274-340E187238DF}"/>
          </ac:spMkLst>
        </pc:spChg>
        <pc:spChg chg="mod">
          <ac:chgData name="Isabel González Riestra" userId="c9965c3e-c81a-44b7-9b9f-b760e8fe423c" providerId="ADAL" clId="{3C1E233B-6A97-499B-A12F-1A7B4E67C5F5}" dt="2026-10-12T16:37:13.874" v="1399" actId="20577"/>
          <ac:spMkLst>
            <pc:docMk/>
            <pc:sldMk cId="902064176" sldId="275"/>
            <ac:spMk id="24" creationId="{4AA573C3-5B61-E653-CD86-12B2A94B2A61}"/>
          </ac:spMkLst>
        </pc:spChg>
        <pc:spChg chg="mod">
          <ac:chgData name="Isabel González Riestra" userId="c9965c3e-c81a-44b7-9b9f-b760e8fe423c" providerId="ADAL" clId="{3C1E233B-6A97-499B-A12F-1A7B4E67C5F5}" dt="2026-10-12T15:52:39.333" v="1180" actId="120"/>
          <ac:spMkLst>
            <pc:docMk/>
            <pc:sldMk cId="902064176" sldId="275"/>
            <ac:spMk id="26" creationId="{D1AB08E0-0560-E6BD-E03B-51F40C95DFC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sics.buengobierno.gob.mx/ingreso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4.png"/><Relationship Id="rId7" Type="http://schemas.openxmlformats.org/officeDocument/2006/relationships/image" Target="../media/image2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svg"/><Relationship Id="rId3" Type="http://schemas.openxmlformats.org/officeDocument/2006/relationships/image" Target="../media/image4.png"/><Relationship Id="rId7" Type="http://schemas.openxmlformats.org/officeDocument/2006/relationships/image" Target="../media/image35.svg"/><Relationship Id="rId12" Type="http://schemas.openxmlformats.org/officeDocument/2006/relationships/image" Target="../media/image4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39.svg"/><Relationship Id="rId5" Type="http://schemas.openxmlformats.org/officeDocument/2006/relationships/hyperlink" Target="https://dgesui.ses.sep.gob.mx/sites/default/files/2026-10/Anexo%207.docx" TargetMode="External"/><Relationship Id="rId10" Type="http://schemas.openxmlformats.org/officeDocument/2006/relationships/image" Target="../media/image38.svg"/><Relationship Id="rId4" Type="http://schemas.openxmlformats.org/officeDocument/2006/relationships/image" Target="../media/image33.svg"/><Relationship Id="rId9" Type="http://schemas.openxmlformats.org/officeDocument/2006/relationships/image" Target="../media/image37.svg"/><Relationship Id="rId14" Type="http://schemas.openxmlformats.org/officeDocument/2006/relationships/image" Target="../media/image4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.png"/><Relationship Id="rId7" Type="http://schemas.openxmlformats.org/officeDocument/2006/relationships/image" Target="../media/image4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27.svg"/><Relationship Id="rId4" Type="http://schemas.openxmlformats.org/officeDocument/2006/relationships/image" Target="../media/image45.svg"/><Relationship Id="rId9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9" r="-84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3493371" y="613113"/>
            <a:ext cx="11301259" cy="1794075"/>
          </a:xfrm>
          <a:custGeom>
            <a:avLst/>
            <a:gdLst/>
            <a:ahLst/>
            <a:cxnLst/>
            <a:rect l="l" t="t" r="r" b="b"/>
            <a:pathLst>
              <a:path w="11301259" h="1794075">
                <a:moveTo>
                  <a:pt x="0" y="0"/>
                </a:moveTo>
                <a:lnTo>
                  <a:pt x="11301258" y="0"/>
                </a:lnTo>
                <a:lnTo>
                  <a:pt x="11301258" y="1794075"/>
                </a:lnTo>
                <a:lnTo>
                  <a:pt x="0" y="1794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TextBox 4"/>
          <p:cNvSpPr txBox="1"/>
          <p:nvPr/>
        </p:nvSpPr>
        <p:spPr>
          <a:xfrm>
            <a:off x="1956797" y="3967037"/>
            <a:ext cx="15538744" cy="2741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  <a:spcBef>
                <a:spcPct val="0"/>
              </a:spcBef>
            </a:pPr>
            <a:r>
              <a:rPr lang="en-US" sz="4400" b="1" u="none" strike="noStrike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CONTRALORÍA SOCIAL 2026</a:t>
            </a:r>
          </a:p>
          <a:p>
            <a:pPr marL="0" lvl="0" indent="0" algn="ctr">
              <a:lnSpc>
                <a:spcPts val="7139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BA912B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4000" b="1" u="none" strike="noStrike" dirty="0" err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Programa</a:t>
            </a:r>
            <a:r>
              <a:rPr lang="en-US" sz="4000" b="1" u="none" strike="noStrike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para el Desarrollo Profesional Docente S247 (PRODEP)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39943"/>
          </a:xfrm>
          <a:custGeom>
            <a:avLst/>
            <a:gdLst/>
            <a:ahLst/>
            <a:cxnLst/>
            <a:rect l="l" t="t" r="r" b="b"/>
            <a:pathLst>
              <a:path w="18288000" h="10239943">
                <a:moveTo>
                  <a:pt x="0" y="0"/>
                </a:moveTo>
                <a:lnTo>
                  <a:pt x="18288000" y="0"/>
                </a:lnTo>
                <a:lnTo>
                  <a:pt x="18288000" y="10239943"/>
                </a:lnTo>
                <a:lnTo>
                  <a:pt x="0" y="1023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3" r="-443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49201" y="242594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706860" y="4918613"/>
            <a:ext cx="9743675" cy="1141336"/>
            <a:chOff x="0" y="0"/>
            <a:chExt cx="12991567" cy="1521781"/>
          </a:xfrm>
        </p:grpSpPr>
        <p:grpSp>
          <p:nvGrpSpPr>
            <p:cNvPr id="5" name="Group 5"/>
            <p:cNvGrpSpPr/>
            <p:nvPr/>
          </p:nvGrpSpPr>
          <p:grpSpPr>
            <a:xfrm>
              <a:off x="2123218" y="0"/>
              <a:ext cx="10868348" cy="1521781"/>
              <a:chOff x="0" y="0"/>
              <a:chExt cx="2146834" cy="30059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146834" cy="300599"/>
              </a:xfrm>
              <a:custGeom>
                <a:avLst/>
                <a:gdLst/>
                <a:ahLst/>
                <a:cxnLst/>
                <a:rect l="l" t="t" r="r" b="b"/>
                <a:pathLst>
                  <a:path w="2146834" h="300599">
                    <a:moveTo>
                      <a:pt x="1943634" y="0"/>
                    </a:moveTo>
                    <a:lnTo>
                      <a:pt x="0" y="0"/>
                    </a:lnTo>
                    <a:lnTo>
                      <a:pt x="0" y="300599"/>
                    </a:lnTo>
                    <a:lnTo>
                      <a:pt x="1943634" y="300599"/>
                    </a:lnTo>
                    <a:lnTo>
                      <a:pt x="2146834" y="150299"/>
                    </a:lnTo>
                    <a:lnTo>
                      <a:pt x="1943634" y="0"/>
                    </a:lnTo>
                    <a:close/>
                  </a:path>
                </a:pathLst>
              </a:custGeom>
              <a:solidFill>
                <a:srgbClr val="892741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19050"/>
                <a:ext cx="2032534" cy="281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5400000">
              <a:off x="336257" y="-336257"/>
              <a:ext cx="1521781" cy="2194296"/>
              <a:chOff x="0" y="0"/>
              <a:chExt cx="56369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369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563690" h="812800">
                    <a:moveTo>
                      <a:pt x="187998" y="793731"/>
                    </a:moveTo>
                    <a:cubicBezTo>
                      <a:pt x="216897" y="805245"/>
                      <a:pt x="249752" y="812800"/>
                      <a:pt x="281997" y="812800"/>
                    </a:cubicBezTo>
                    <a:cubicBezTo>
                      <a:pt x="314243" y="812800"/>
                      <a:pt x="345272" y="806323"/>
                      <a:pt x="373867" y="794809"/>
                    </a:cubicBezTo>
                    <a:cubicBezTo>
                      <a:pt x="374476" y="794450"/>
                      <a:pt x="375084" y="794450"/>
                      <a:pt x="375692" y="794090"/>
                    </a:cubicBezTo>
                    <a:cubicBezTo>
                      <a:pt x="483076" y="748035"/>
                      <a:pt x="562170" y="626421"/>
                      <a:pt x="563690" y="484298"/>
                    </a:cubicBezTo>
                    <a:lnTo>
                      <a:pt x="563690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521" y="627140"/>
                      <a:pt x="79397" y="748755"/>
                      <a:pt x="187998" y="793731"/>
                    </a:cubicBezTo>
                    <a:close/>
                  </a:path>
                </a:pathLst>
              </a:custGeom>
              <a:solidFill>
                <a:srgbClr val="B38E5D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19050"/>
                <a:ext cx="563690" cy="666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387726" y="115223"/>
              <a:ext cx="9793930" cy="1329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33"/>
                </a:lnSpc>
              </a:pPr>
              <a:r>
                <a:rPr lang="en-US" sz="3549" b="1">
                  <a:solidFill>
                    <a:srgbClr val="F5F5F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REGISTRO DE INFORMACIÓN EN EL SICS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0337" y="382341"/>
              <a:ext cx="856993" cy="804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37"/>
                </a:lnSpc>
              </a:pPr>
              <a:r>
                <a:rPr lang="en-US" sz="4200" b="1" i="1">
                  <a:solidFill>
                    <a:srgbClr val="002F2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3.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3514" y="1912042"/>
            <a:ext cx="9743675" cy="1141336"/>
            <a:chOff x="0" y="0"/>
            <a:chExt cx="12991567" cy="1521781"/>
          </a:xfrm>
        </p:grpSpPr>
        <p:grpSp>
          <p:nvGrpSpPr>
            <p:cNvPr id="14" name="Group 14"/>
            <p:cNvGrpSpPr/>
            <p:nvPr/>
          </p:nvGrpSpPr>
          <p:grpSpPr>
            <a:xfrm rot="5400000">
              <a:off x="336257" y="-336257"/>
              <a:ext cx="1521781" cy="2194296"/>
              <a:chOff x="0" y="0"/>
              <a:chExt cx="56369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6369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563690" h="812800">
                    <a:moveTo>
                      <a:pt x="187998" y="793731"/>
                    </a:moveTo>
                    <a:cubicBezTo>
                      <a:pt x="216897" y="805245"/>
                      <a:pt x="249752" y="812800"/>
                      <a:pt x="281997" y="812800"/>
                    </a:cubicBezTo>
                    <a:cubicBezTo>
                      <a:pt x="314243" y="812800"/>
                      <a:pt x="345272" y="806323"/>
                      <a:pt x="373867" y="794809"/>
                    </a:cubicBezTo>
                    <a:cubicBezTo>
                      <a:pt x="374476" y="794450"/>
                      <a:pt x="375084" y="794450"/>
                      <a:pt x="375692" y="794090"/>
                    </a:cubicBezTo>
                    <a:cubicBezTo>
                      <a:pt x="483076" y="748035"/>
                      <a:pt x="562170" y="626421"/>
                      <a:pt x="563690" y="484298"/>
                    </a:cubicBezTo>
                    <a:lnTo>
                      <a:pt x="563690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521" y="627140"/>
                      <a:pt x="79397" y="748755"/>
                      <a:pt x="187998" y="793731"/>
                    </a:cubicBezTo>
                    <a:close/>
                  </a:path>
                </a:pathLst>
              </a:custGeom>
              <a:solidFill>
                <a:srgbClr val="B38E5D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9050"/>
                <a:ext cx="563690" cy="666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760337" y="382341"/>
              <a:ext cx="856993" cy="80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37"/>
                </a:lnSpc>
              </a:pPr>
              <a:r>
                <a:rPr lang="en-US" sz="4200" b="1" i="1">
                  <a:solidFill>
                    <a:srgbClr val="002F2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1.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2123218" y="0"/>
              <a:ext cx="10868348" cy="1521781"/>
              <a:chOff x="0" y="0"/>
              <a:chExt cx="2146834" cy="30059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146834" cy="300599"/>
              </a:xfrm>
              <a:custGeom>
                <a:avLst/>
                <a:gdLst/>
                <a:ahLst/>
                <a:cxnLst/>
                <a:rect l="l" t="t" r="r" b="b"/>
                <a:pathLst>
                  <a:path w="2146834" h="300599">
                    <a:moveTo>
                      <a:pt x="1943634" y="0"/>
                    </a:moveTo>
                    <a:lnTo>
                      <a:pt x="0" y="0"/>
                    </a:lnTo>
                    <a:lnTo>
                      <a:pt x="0" y="300599"/>
                    </a:lnTo>
                    <a:lnTo>
                      <a:pt x="1943634" y="300599"/>
                    </a:lnTo>
                    <a:lnTo>
                      <a:pt x="2146834" y="150299"/>
                    </a:lnTo>
                    <a:lnTo>
                      <a:pt x="1943634" y="0"/>
                    </a:lnTo>
                    <a:close/>
                  </a:path>
                </a:pathLst>
              </a:custGeom>
              <a:solidFill>
                <a:srgbClr val="892741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19050"/>
                <a:ext cx="2032534" cy="281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331812" y="439116"/>
              <a:ext cx="4211373" cy="681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29"/>
                </a:lnSpc>
              </a:pPr>
              <a:r>
                <a:rPr lang="en-US" sz="3545" b="1">
                  <a:solidFill>
                    <a:srgbClr val="F5F5F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BIENVENIDA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0206" y="3415328"/>
            <a:ext cx="9796983" cy="1141336"/>
            <a:chOff x="0" y="0"/>
            <a:chExt cx="13062644" cy="1521781"/>
          </a:xfrm>
        </p:grpSpPr>
        <p:grpSp>
          <p:nvGrpSpPr>
            <p:cNvPr id="23" name="Group 23"/>
            <p:cNvGrpSpPr/>
            <p:nvPr/>
          </p:nvGrpSpPr>
          <p:grpSpPr>
            <a:xfrm>
              <a:off x="2194296" y="0"/>
              <a:ext cx="10868348" cy="1521781"/>
              <a:chOff x="0" y="0"/>
              <a:chExt cx="2146834" cy="30059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146834" cy="300599"/>
              </a:xfrm>
              <a:custGeom>
                <a:avLst/>
                <a:gdLst/>
                <a:ahLst/>
                <a:cxnLst/>
                <a:rect l="l" t="t" r="r" b="b"/>
                <a:pathLst>
                  <a:path w="2146834" h="300599">
                    <a:moveTo>
                      <a:pt x="1943634" y="0"/>
                    </a:moveTo>
                    <a:lnTo>
                      <a:pt x="0" y="0"/>
                    </a:lnTo>
                    <a:lnTo>
                      <a:pt x="0" y="300599"/>
                    </a:lnTo>
                    <a:lnTo>
                      <a:pt x="1943634" y="300599"/>
                    </a:lnTo>
                    <a:lnTo>
                      <a:pt x="2146834" y="150299"/>
                    </a:lnTo>
                    <a:lnTo>
                      <a:pt x="1943634" y="0"/>
                    </a:lnTo>
                    <a:close/>
                  </a:path>
                </a:pathLst>
              </a:custGeom>
              <a:solidFill>
                <a:srgbClr val="892741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19050"/>
                <a:ext cx="2032534" cy="281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2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2433529" y="372816"/>
              <a:ext cx="8318886" cy="681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29"/>
                </a:lnSpc>
                <a:spcBef>
                  <a:spcPct val="0"/>
                </a:spcBef>
              </a:pPr>
              <a:r>
                <a:rPr lang="en-US" sz="3545" b="1">
                  <a:solidFill>
                    <a:srgbClr val="F5F5F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CONCEPTOS GENERALES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 rot="5400000">
              <a:off x="336257" y="-336257"/>
              <a:ext cx="1521781" cy="2194296"/>
              <a:chOff x="0" y="0"/>
              <a:chExt cx="56369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6369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563690" h="812800">
                    <a:moveTo>
                      <a:pt x="187998" y="793731"/>
                    </a:moveTo>
                    <a:cubicBezTo>
                      <a:pt x="216897" y="805245"/>
                      <a:pt x="249752" y="812800"/>
                      <a:pt x="281997" y="812800"/>
                    </a:cubicBezTo>
                    <a:cubicBezTo>
                      <a:pt x="314243" y="812800"/>
                      <a:pt x="345272" y="806323"/>
                      <a:pt x="373867" y="794809"/>
                    </a:cubicBezTo>
                    <a:cubicBezTo>
                      <a:pt x="374476" y="794450"/>
                      <a:pt x="375084" y="794450"/>
                      <a:pt x="375692" y="794090"/>
                    </a:cubicBezTo>
                    <a:cubicBezTo>
                      <a:pt x="483076" y="748035"/>
                      <a:pt x="562170" y="626421"/>
                      <a:pt x="563690" y="484298"/>
                    </a:cubicBezTo>
                    <a:lnTo>
                      <a:pt x="563690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521" y="627140"/>
                      <a:pt x="79397" y="748755"/>
                      <a:pt x="187998" y="793731"/>
                    </a:cubicBezTo>
                    <a:close/>
                  </a:path>
                </a:pathLst>
              </a:custGeom>
              <a:solidFill>
                <a:srgbClr val="B38E5D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19050"/>
                <a:ext cx="563690" cy="666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2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760337" y="382341"/>
              <a:ext cx="856993" cy="80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37"/>
                </a:lnSpc>
                <a:spcBef>
                  <a:spcPct val="0"/>
                </a:spcBef>
              </a:pPr>
              <a:r>
                <a:rPr lang="en-US" sz="4200" b="1" i="1" u="none" strike="noStrike">
                  <a:solidFill>
                    <a:srgbClr val="002F2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2.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0206" y="6554294"/>
            <a:ext cx="9743675" cy="1141336"/>
            <a:chOff x="0" y="0"/>
            <a:chExt cx="12991567" cy="1521781"/>
          </a:xfrm>
        </p:grpSpPr>
        <p:grpSp>
          <p:nvGrpSpPr>
            <p:cNvPr id="32" name="Group 32"/>
            <p:cNvGrpSpPr/>
            <p:nvPr/>
          </p:nvGrpSpPr>
          <p:grpSpPr>
            <a:xfrm>
              <a:off x="2123218" y="0"/>
              <a:ext cx="10868348" cy="1521781"/>
              <a:chOff x="0" y="0"/>
              <a:chExt cx="2146834" cy="300599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146834" cy="300599"/>
              </a:xfrm>
              <a:custGeom>
                <a:avLst/>
                <a:gdLst/>
                <a:ahLst/>
                <a:cxnLst/>
                <a:rect l="l" t="t" r="r" b="b"/>
                <a:pathLst>
                  <a:path w="2146834" h="300599">
                    <a:moveTo>
                      <a:pt x="1943634" y="0"/>
                    </a:moveTo>
                    <a:lnTo>
                      <a:pt x="0" y="0"/>
                    </a:lnTo>
                    <a:lnTo>
                      <a:pt x="0" y="300599"/>
                    </a:lnTo>
                    <a:lnTo>
                      <a:pt x="1943634" y="300599"/>
                    </a:lnTo>
                    <a:lnTo>
                      <a:pt x="2146834" y="150299"/>
                    </a:lnTo>
                    <a:lnTo>
                      <a:pt x="1943634" y="0"/>
                    </a:lnTo>
                    <a:close/>
                  </a:path>
                </a:pathLst>
              </a:custGeom>
              <a:solidFill>
                <a:srgbClr val="892741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19050"/>
                <a:ext cx="2032534" cy="281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 rot="5400000">
              <a:off x="336257" y="-336257"/>
              <a:ext cx="1521781" cy="2194296"/>
              <a:chOff x="0" y="0"/>
              <a:chExt cx="56369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56369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563690" h="812800">
                    <a:moveTo>
                      <a:pt x="187998" y="793731"/>
                    </a:moveTo>
                    <a:cubicBezTo>
                      <a:pt x="216897" y="805245"/>
                      <a:pt x="249752" y="812800"/>
                      <a:pt x="281997" y="812800"/>
                    </a:cubicBezTo>
                    <a:cubicBezTo>
                      <a:pt x="314243" y="812800"/>
                      <a:pt x="345272" y="806323"/>
                      <a:pt x="373867" y="794809"/>
                    </a:cubicBezTo>
                    <a:cubicBezTo>
                      <a:pt x="374476" y="794450"/>
                      <a:pt x="375084" y="794450"/>
                      <a:pt x="375692" y="794090"/>
                    </a:cubicBezTo>
                    <a:cubicBezTo>
                      <a:pt x="483076" y="748035"/>
                      <a:pt x="562170" y="626421"/>
                      <a:pt x="563690" y="484298"/>
                    </a:cubicBezTo>
                    <a:lnTo>
                      <a:pt x="563690" y="0"/>
                    </a:lnTo>
                    <a:lnTo>
                      <a:pt x="0" y="0"/>
                    </a:lnTo>
                    <a:lnTo>
                      <a:pt x="0" y="483939"/>
                    </a:lnTo>
                    <a:cubicBezTo>
                      <a:pt x="1521" y="627140"/>
                      <a:pt x="79397" y="748755"/>
                      <a:pt x="187998" y="793731"/>
                    </a:cubicBezTo>
                    <a:close/>
                  </a:path>
                </a:pathLst>
              </a:custGeom>
              <a:solidFill>
                <a:srgbClr val="B38E5D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19050"/>
                <a:ext cx="563690" cy="666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2427598" y="372816"/>
              <a:ext cx="8757240" cy="681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29"/>
                </a:lnSpc>
              </a:pPr>
              <a:r>
                <a:rPr lang="en-US" sz="3545" b="1">
                  <a:solidFill>
                    <a:srgbClr val="F5F5F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PREGUNTAS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0337" y="382341"/>
              <a:ext cx="856993" cy="80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37"/>
                </a:lnSpc>
              </a:pPr>
              <a:r>
                <a:rPr lang="en-US" sz="4200" b="1" i="1">
                  <a:solidFill>
                    <a:srgbClr val="002F2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4.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13374713" y="2151812"/>
            <a:ext cx="4192225" cy="5623716"/>
          </a:xfrm>
          <a:custGeom>
            <a:avLst/>
            <a:gdLst/>
            <a:ahLst/>
            <a:cxnLst/>
            <a:rect l="l" t="t" r="r" b="b"/>
            <a:pathLst>
              <a:path w="4192225" h="5623716">
                <a:moveTo>
                  <a:pt x="0" y="0"/>
                </a:moveTo>
                <a:lnTo>
                  <a:pt x="4192225" y="0"/>
                </a:lnTo>
                <a:lnTo>
                  <a:pt x="4192225" y="5623717"/>
                </a:lnTo>
                <a:lnTo>
                  <a:pt x="0" y="5623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1" name="TextBox 41"/>
          <p:cNvSpPr txBox="1"/>
          <p:nvPr/>
        </p:nvSpPr>
        <p:spPr>
          <a:xfrm>
            <a:off x="588715" y="483301"/>
            <a:ext cx="4275218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Orden del Día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698304" y="8890186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2"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3" name="Freeform 3"/>
          <p:cNvSpPr/>
          <p:nvPr/>
        </p:nvSpPr>
        <p:spPr>
          <a:xfrm>
            <a:off x="13121247" y="274588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602621"/>
              </p:ext>
            </p:extLst>
          </p:nvPr>
        </p:nvGraphicFramePr>
        <p:xfrm>
          <a:off x="1028700" y="3395143"/>
          <a:ext cx="7631600" cy="3803356"/>
        </p:xfrm>
        <a:graphic>
          <a:graphicData uri="http://schemas.openxmlformats.org/drawingml/2006/table">
            <a:tbl>
              <a:tblPr/>
              <a:tblGrid>
                <a:gridCol w="763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3356">
                <a:tc>
                  <a:txBody>
                    <a:bodyPr/>
                    <a:lstStyle/>
                    <a:p>
                      <a:pPr algn="just">
                        <a:lnSpc>
                          <a:spcPts val="3803"/>
                        </a:lnSpc>
                        <a:defRPr/>
                      </a:pPr>
                      <a:r>
                        <a:rPr lang="es-MX" sz="2716" noProof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“Se reconoce a la Contraloría Social como el mecanismo de los beneficiarios, de manera organizada, para </a:t>
                      </a:r>
                      <a:r>
                        <a:rPr lang="es-MX" sz="2716" b="1" noProof="0" dirty="0">
                          <a:solidFill>
                            <a:srgbClr val="BA912B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verificar el cumplimiento de las metas</a:t>
                      </a:r>
                      <a:r>
                        <a:rPr lang="es-MX" sz="2716" b="1" noProof="0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</a:t>
                      </a:r>
                      <a:r>
                        <a:rPr lang="es-MX" sz="2716" noProof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 la correcta aplicación de los recursos públicos asignados a los programas de desarrollo social</a:t>
                      </a:r>
                      <a:r>
                        <a:rPr lang="es-MX" sz="2716" baseline="30000" noProof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r>
                        <a:rPr lang="es-MX" sz="2716" noProof="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.”</a:t>
                      </a:r>
                      <a:endParaRPr lang="es-MX" sz="1100" noProof="0" dirty="0"/>
                    </a:p>
                  </a:txBody>
                  <a:tcPr marL="17921" marR="17921" marT="17921" marB="17921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Freeform 5"/>
          <p:cNvSpPr/>
          <p:nvPr/>
        </p:nvSpPr>
        <p:spPr>
          <a:xfrm>
            <a:off x="9970374" y="1687206"/>
            <a:ext cx="3592218" cy="3415873"/>
          </a:xfrm>
          <a:custGeom>
            <a:avLst/>
            <a:gdLst/>
            <a:ahLst/>
            <a:cxnLst/>
            <a:rect l="l" t="t" r="r" b="b"/>
            <a:pathLst>
              <a:path w="3592218" h="3415873">
                <a:moveTo>
                  <a:pt x="0" y="0"/>
                </a:moveTo>
                <a:lnTo>
                  <a:pt x="3592218" y="0"/>
                </a:lnTo>
                <a:lnTo>
                  <a:pt x="3592218" y="3415873"/>
                </a:lnTo>
                <a:lnTo>
                  <a:pt x="0" y="34158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6" name="Freeform 6"/>
          <p:cNvSpPr/>
          <p:nvPr/>
        </p:nvSpPr>
        <p:spPr>
          <a:xfrm>
            <a:off x="13459803" y="4895630"/>
            <a:ext cx="4701368" cy="3096834"/>
          </a:xfrm>
          <a:custGeom>
            <a:avLst/>
            <a:gdLst/>
            <a:ahLst/>
            <a:cxnLst/>
            <a:rect l="l" t="t" r="r" b="b"/>
            <a:pathLst>
              <a:path w="4701368" h="3096834">
                <a:moveTo>
                  <a:pt x="0" y="0"/>
                </a:moveTo>
                <a:lnTo>
                  <a:pt x="4701369" y="0"/>
                </a:lnTo>
                <a:lnTo>
                  <a:pt x="4701369" y="3096834"/>
                </a:lnTo>
                <a:lnTo>
                  <a:pt x="0" y="3096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1028700" y="933450"/>
            <a:ext cx="9636345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  <a:spcBef>
                <a:spcPct val="0"/>
              </a:spcBef>
            </a:pPr>
            <a:r>
              <a:rPr lang="es-MX" sz="5499" b="1" noProof="0" dirty="0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¿Qué es la </a:t>
            </a:r>
            <a:r>
              <a:rPr lang="es-MX" sz="5499" b="1" u="none" strike="noStrike" noProof="0" dirty="0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Contraloría Social?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8179" y="9220200"/>
            <a:ext cx="13412542" cy="298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543"/>
              </a:lnSpc>
              <a:spcBef>
                <a:spcPct val="0"/>
              </a:spcBef>
            </a:pPr>
            <a:r>
              <a:rPr lang="es-MX" sz="1600" b="1" u="none" strike="noStrike" baseline="30000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s-MX" sz="1600" u="none" strike="noStrike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Artículo 69 Ley General de Desarrollo Social, publicada D.O.F. 20-Enero-2004, última reforma DOF 01-Abril-2024.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722775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s-MX" sz="2125" b="1" spc="42" noProof="0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8987" y="-56155"/>
            <a:ext cx="18288000" cy="1026414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58363" y="239233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2123336" y="3004558"/>
            <a:ext cx="3564665" cy="2071357"/>
            <a:chOff x="0" y="0"/>
            <a:chExt cx="4752887" cy="276181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752887" cy="2761810"/>
              <a:chOff x="0" y="0"/>
              <a:chExt cx="1323085" cy="76881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323085" cy="768819"/>
              </a:xfrm>
              <a:custGeom>
                <a:avLst/>
                <a:gdLst/>
                <a:ahLst/>
                <a:cxnLst/>
                <a:rect l="l" t="t" r="r" b="b"/>
                <a:pathLst>
                  <a:path w="1323085" h="768819">
                    <a:moveTo>
                      <a:pt x="78597" y="0"/>
                    </a:moveTo>
                    <a:lnTo>
                      <a:pt x="1244488" y="0"/>
                    </a:lnTo>
                    <a:cubicBezTo>
                      <a:pt x="1287896" y="0"/>
                      <a:pt x="1323085" y="35189"/>
                      <a:pt x="1323085" y="78597"/>
                    </a:cubicBezTo>
                    <a:lnTo>
                      <a:pt x="1323085" y="690222"/>
                    </a:lnTo>
                    <a:cubicBezTo>
                      <a:pt x="1323085" y="733630"/>
                      <a:pt x="1287896" y="768819"/>
                      <a:pt x="1244488" y="768819"/>
                    </a:cubicBezTo>
                    <a:lnTo>
                      <a:pt x="78597" y="768819"/>
                    </a:lnTo>
                    <a:cubicBezTo>
                      <a:pt x="35189" y="768819"/>
                      <a:pt x="0" y="733630"/>
                      <a:pt x="0" y="690222"/>
                    </a:cubicBezTo>
                    <a:lnTo>
                      <a:pt x="0" y="78597"/>
                    </a:lnTo>
                    <a:cubicBezTo>
                      <a:pt x="0" y="35189"/>
                      <a:pt x="35189" y="0"/>
                      <a:pt x="78597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323085" cy="8069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86495" y="334619"/>
              <a:ext cx="4179898" cy="2105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n-US" sz="1773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DFI / PRODEP</a:t>
              </a:r>
            </a:p>
            <a:p>
              <a:pPr algn="ctr">
                <a:lnSpc>
                  <a:spcPts val="2483"/>
                </a:lnSpc>
              </a:pPr>
              <a:r>
                <a:rPr lang="en-US" sz="1773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Instancia </a:t>
              </a:r>
              <a:r>
                <a:rPr lang="es-MX" sz="1773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Normativa responsable de la regulación y supervisión de Programa.</a:t>
              </a:r>
              <a:endParaRPr lang="en-US" sz="177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16151" y="3113304"/>
            <a:ext cx="4198263" cy="1853865"/>
            <a:chOff x="0" y="0"/>
            <a:chExt cx="5597683" cy="247182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597683" cy="2471821"/>
              <a:chOff x="0" y="0"/>
              <a:chExt cx="1323085" cy="58424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323085" cy="584247"/>
              </a:xfrm>
              <a:custGeom>
                <a:avLst/>
                <a:gdLst/>
                <a:ahLst/>
                <a:cxnLst/>
                <a:rect l="l" t="t" r="r" b="b"/>
                <a:pathLst>
                  <a:path w="1323085" h="584247">
                    <a:moveTo>
                      <a:pt x="78597" y="0"/>
                    </a:moveTo>
                    <a:lnTo>
                      <a:pt x="1244488" y="0"/>
                    </a:lnTo>
                    <a:cubicBezTo>
                      <a:pt x="1287896" y="0"/>
                      <a:pt x="1323085" y="35189"/>
                      <a:pt x="1323085" y="78597"/>
                    </a:cubicBezTo>
                    <a:lnTo>
                      <a:pt x="1323085" y="505650"/>
                    </a:lnTo>
                    <a:cubicBezTo>
                      <a:pt x="1323085" y="526495"/>
                      <a:pt x="1314804" y="546487"/>
                      <a:pt x="1300065" y="561226"/>
                    </a:cubicBezTo>
                    <a:cubicBezTo>
                      <a:pt x="1285325" y="575966"/>
                      <a:pt x="1265333" y="584247"/>
                      <a:pt x="1244488" y="584247"/>
                    </a:cubicBezTo>
                    <a:lnTo>
                      <a:pt x="78597" y="584247"/>
                    </a:lnTo>
                    <a:cubicBezTo>
                      <a:pt x="35189" y="584247"/>
                      <a:pt x="0" y="549058"/>
                      <a:pt x="0" y="505650"/>
                    </a:cubicBezTo>
                    <a:lnTo>
                      <a:pt x="0" y="78597"/>
                    </a:lnTo>
                    <a:cubicBezTo>
                      <a:pt x="0" y="35189"/>
                      <a:pt x="35189" y="0"/>
                      <a:pt x="78597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323085" cy="6318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13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337417" y="399174"/>
              <a:ext cx="4922848" cy="1644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n-US" sz="1773" b="1" u="none" strike="noStrik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IPES</a:t>
              </a:r>
            </a:p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n-US" sz="1773" u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Instancias Ejecutoras</a:t>
              </a:r>
            </a:p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n-US" sz="1773" u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 Instituciones Públicas de Educación Superior).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6230926" y="3622806"/>
            <a:ext cx="744542" cy="758879"/>
          </a:xfrm>
          <a:custGeom>
            <a:avLst/>
            <a:gdLst/>
            <a:ahLst/>
            <a:cxnLst/>
            <a:rect l="l" t="t" r="r" b="b"/>
            <a:pathLst>
              <a:path w="744542" h="758879">
                <a:moveTo>
                  <a:pt x="0" y="0"/>
                </a:moveTo>
                <a:lnTo>
                  <a:pt x="744542" y="0"/>
                </a:lnTo>
                <a:lnTo>
                  <a:pt x="744542" y="758880"/>
                </a:lnTo>
                <a:lnTo>
                  <a:pt x="0" y="7588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0" name="Freeform 20"/>
          <p:cNvSpPr/>
          <p:nvPr/>
        </p:nvSpPr>
        <p:spPr>
          <a:xfrm rot="1953042">
            <a:off x="12091952" y="4551380"/>
            <a:ext cx="744542" cy="758879"/>
          </a:xfrm>
          <a:custGeom>
            <a:avLst/>
            <a:gdLst/>
            <a:ahLst/>
            <a:cxnLst/>
            <a:rect l="l" t="t" r="r" b="b"/>
            <a:pathLst>
              <a:path w="744542" h="758879">
                <a:moveTo>
                  <a:pt x="0" y="0"/>
                </a:moveTo>
                <a:lnTo>
                  <a:pt x="744541" y="0"/>
                </a:lnTo>
                <a:lnTo>
                  <a:pt x="744541" y="758879"/>
                </a:lnTo>
                <a:lnTo>
                  <a:pt x="0" y="758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21" name="Group 21"/>
          <p:cNvGrpSpPr/>
          <p:nvPr/>
        </p:nvGrpSpPr>
        <p:grpSpPr>
          <a:xfrm>
            <a:off x="1749075" y="6971325"/>
            <a:ext cx="4198263" cy="1539540"/>
            <a:chOff x="0" y="0"/>
            <a:chExt cx="5597683" cy="2052721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5597683" cy="2052721"/>
              <a:chOff x="0" y="0"/>
              <a:chExt cx="1323085" cy="48518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323085" cy="485187"/>
              </a:xfrm>
              <a:custGeom>
                <a:avLst/>
                <a:gdLst/>
                <a:ahLst/>
                <a:cxnLst/>
                <a:rect l="l" t="t" r="r" b="b"/>
                <a:pathLst>
                  <a:path w="1323085" h="485187">
                    <a:moveTo>
                      <a:pt x="78597" y="0"/>
                    </a:moveTo>
                    <a:lnTo>
                      <a:pt x="1244488" y="0"/>
                    </a:lnTo>
                    <a:cubicBezTo>
                      <a:pt x="1287896" y="0"/>
                      <a:pt x="1323085" y="35189"/>
                      <a:pt x="1323085" y="78597"/>
                    </a:cubicBezTo>
                    <a:lnTo>
                      <a:pt x="1323085" y="406590"/>
                    </a:lnTo>
                    <a:cubicBezTo>
                      <a:pt x="1323085" y="449998"/>
                      <a:pt x="1287896" y="485187"/>
                      <a:pt x="1244488" y="485187"/>
                    </a:cubicBezTo>
                    <a:lnTo>
                      <a:pt x="78597" y="485187"/>
                    </a:lnTo>
                    <a:cubicBezTo>
                      <a:pt x="35189" y="485187"/>
                      <a:pt x="0" y="449998"/>
                      <a:pt x="0" y="406590"/>
                    </a:cubicBezTo>
                    <a:lnTo>
                      <a:pt x="0" y="78597"/>
                    </a:lnTo>
                    <a:cubicBezTo>
                      <a:pt x="0" y="35189"/>
                      <a:pt x="35189" y="0"/>
                      <a:pt x="78597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1323085" cy="532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13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337417" y="399174"/>
              <a:ext cx="4922848" cy="1250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n-US" sz="1773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SAyBG</a:t>
              </a:r>
            </a:p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s-MX" sz="1773" u="none" strike="noStrike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Secretaría Anticorrupción y Buen Gobierno.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514194" y="6971325"/>
            <a:ext cx="4198263" cy="1539541"/>
            <a:chOff x="0" y="0"/>
            <a:chExt cx="5597683" cy="2052721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5597683" cy="2052721"/>
              <a:chOff x="0" y="0"/>
              <a:chExt cx="1323085" cy="48518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323085" cy="485187"/>
              </a:xfrm>
              <a:custGeom>
                <a:avLst/>
                <a:gdLst/>
                <a:ahLst/>
                <a:cxnLst/>
                <a:rect l="l" t="t" r="r" b="b"/>
                <a:pathLst>
                  <a:path w="1323085" h="485187">
                    <a:moveTo>
                      <a:pt x="78597" y="0"/>
                    </a:moveTo>
                    <a:lnTo>
                      <a:pt x="1244488" y="0"/>
                    </a:lnTo>
                    <a:cubicBezTo>
                      <a:pt x="1287896" y="0"/>
                      <a:pt x="1323085" y="35189"/>
                      <a:pt x="1323085" y="78597"/>
                    </a:cubicBezTo>
                    <a:lnTo>
                      <a:pt x="1323085" y="406590"/>
                    </a:lnTo>
                    <a:cubicBezTo>
                      <a:pt x="1323085" y="449998"/>
                      <a:pt x="1287896" y="485187"/>
                      <a:pt x="1244488" y="485187"/>
                    </a:cubicBezTo>
                    <a:lnTo>
                      <a:pt x="78597" y="485187"/>
                    </a:lnTo>
                    <a:cubicBezTo>
                      <a:pt x="35189" y="485187"/>
                      <a:pt x="0" y="449998"/>
                      <a:pt x="0" y="406590"/>
                    </a:cubicBezTo>
                    <a:lnTo>
                      <a:pt x="0" y="78597"/>
                    </a:lnTo>
                    <a:cubicBezTo>
                      <a:pt x="0" y="35189"/>
                      <a:pt x="35189" y="0"/>
                      <a:pt x="78597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1323085" cy="532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13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337416" y="191088"/>
              <a:ext cx="4922848" cy="1670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s-MX" sz="1600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Órganos Estatales de Control</a:t>
              </a:r>
            </a:p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s-MX" sz="1400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Apoyan a la SAyBG con la atención a las denuncias presentadas por los beneficiarios</a:t>
              </a:r>
              <a:endParaRPr lang="es-MX" sz="1400" u="none" strike="noStrike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484688" y="5614000"/>
            <a:ext cx="4198263" cy="1539540"/>
            <a:chOff x="0" y="0"/>
            <a:chExt cx="5597683" cy="2052721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5597683" cy="2052721"/>
              <a:chOff x="0" y="0"/>
              <a:chExt cx="1323085" cy="485187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323085" cy="485187"/>
              </a:xfrm>
              <a:custGeom>
                <a:avLst/>
                <a:gdLst/>
                <a:ahLst/>
                <a:cxnLst/>
                <a:rect l="l" t="t" r="r" b="b"/>
                <a:pathLst>
                  <a:path w="1323085" h="485187">
                    <a:moveTo>
                      <a:pt x="78597" y="0"/>
                    </a:moveTo>
                    <a:lnTo>
                      <a:pt x="1244488" y="0"/>
                    </a:lnTo>
                    <a:cubicBezTo>
                      <a:pt x="1287896" y="0"/>
                      <a:pt x="1323085" y="35189"/>
                      <a:pt x="1323085" y="78597"/>
                    </a:cubicBezTo>
                    <a:lnTo>
                      <a:pt x="1323085" y="406590"/>
                    </a:lnTo>
                    <a:cubicBezTo>
                      <a:pt x="1323085" y="449998"/>
                      <a:pt x="1287896" y="485187"/>
                      <a:pt x="1244488" y="485187"/>
                    </a:cubicBezTo>
                    <a:lnTo>
                      <a:pt x="78597" y="485187"/>
                    </a:lnTo>
                    <a:cubicBezTo>
                      <a:pt x="35189" y="485187"/>
                      <a:pt x="0" y="449998"/>
                      <a:pt x="0" y="406590"/>
                    </a:cubicBezTo>
                    <a:lnTo>
                      <a:pt x="0" y="78597"/>
                    </a:lnTo>
                    <a:cubicBezTo>
                      <a:pt x="0" y="35189"/>
                      <a:pt x="35189" y="0"/>
                      <a:pt x="78597" y="0"/>
                    </a:cubicBezTo>
                    <a:close/>
                  </a:path>
                </a:pathLst>
              </a:custGeom>
              <a:solidFill>
                <a:srgbClr val="FFFFFF">
                  <a:alpha val="63922"/>
                </a:srgbClr>
              </a:solidFill>
              <a:ln w="38100" cap="rnd">
                <a:solidFill>
                  <a:srgbClr val="892741">
                    <a:alpha val="63922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1323085" cy="532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132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197425" y="172659"/>
              <a:ext cx="4922848" cy="1662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s-MX" sz="1773" b="1" noProof="0" dirty="0">
                  <a:solidFill>
                    <a:srgbClr val="000000">
                      <a:alpha val="80000"/>
                    </a:srgbClr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Comité</a:t>
              </a:r>
            </a:p>
            <a:p>
              <a:pPr marL="0" lvl="1" indent="0" algn="ctr">
                <a:lnSpc>
                  <a:spcPts val="2483"/>
                </a:lnSpc>
                <a:spcBef>
                  <a:spcPct val="0"/>
                </a:spcBef>
              </a:pPr>
              <a:r>
                <a:rPr lang="es-MX" sz="1400" u="none" strike="noStrike" noProof="0" dirty="0">
                  <a:solidFill>
                    <a:srgbClr val="000000">
                      <a:alpha val="80000"/>
                    </a:srgbClr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Integrado por Profesores de Tiempo Completo (PTC) (Beneficiarios o no de las convocatorias abiertas en el ejercicio</a:t>
              </a:r>
            </a:p>
          </p:txBody>
        </p:sp>
      </p:grpSp>
      <p:sp>
        <p:nvSpPr>
          <p:cNvPr id="36" name="Freeform 36"/>
          <p:cNvSpPr/>
          <p:nvPr/>
        </p:nvSpPr>
        <p:spPr>
          <a:xfrm rot="16200000">
            <a:off x="5034179" y="5695031"/>
            <a:ext cx="733582" cy="838472"/>
          </a:xfrm>
          <a:custGeom>
            <a:avLst/>
            <a:gdLst/>
            <a:ahLst/>
            <a:cxnLst/>
            <a:rect l="l" t="t" r="r" b="b"/>
            <a:pathLst>
              <a:path w="744542" h="758879">
                <a:moveTo>
                  <a:pt x="0" y="0"/>
                </a:moveTo>
                <a:lnTo>
                  <a:pt x="744542" y="0"/>
                </a:lnTo>
                <a:lnTo>
                  <a:pt x="744542" y="758879"/>
                </a:lnTo>
                <a:lnTo>
                  <a:pt x="0" y="758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8" name="Freeform 38"/>
          <p:cNvSpPr/>
          <p:nvPr/>
        </p:nvSpPr>
        <p:spPr>
          <a:xfrm>
            <a:off x="14877884" y="4443509"/>
            <a:ext cx="1201884" cy="974619"/>
          </a:xfrm>
          <a:custGeom>
            <a:avLst/>
            <a:gdLst/>
            <a:ahLst/>
            <a:cxnLst/>
            <a:rect l="l" t="t" r="r" b="b"/>
            <a:pathLst>
              <a:path w="1201884" h="974619">
                <a:moveTo>
                  <a:pt x="0" y="0"/>
                </a:moveTo>
                <a:lnTo>
                  <a:pt x="1201883" y="0"/>
                </a:lnTo>
                <a:lnTo>
                  <a:pt x="1201883" y="974619"/>
                </a:lnTo>
                <a:lnTo>
                  <a:pt x="0" y="97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9" name="Freeform 39"/>
          <p:cNvSpPr/>
          <p:nvPr/>
        </p:nvSpPr>
        <p:spPr>
          <a:xfrm>
            <a:off x="3261169" y="5592347"/>
            <a:ext cx="1045082" cy="938674"/>
          </a:xfrm>
          <a:custGeom>
            <a:avLst/>
            <a:gdLst/>
            <a:ahLst/>
            <a:cxnLst/>
            <a:rect l="l" t="t" r="r" b="b"/>
            <a:pathLst>
              <a:path w="1045082" h="938674">
                <a:moveTo>
                  <a:pt x="0" y="0"/>
                </a:moveTo>
                <a:lnTo>
                  <a:pt x="1045082" y="0"/>
                </a:lnTo>
                <a:lnTo>
                  <a:pt x="1045082" y="938673"/>
                </a:lnTo>
                <a:lnTo>
                  <a:pt x="0" y="9386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0" name="Freeform 40"/>
          <p:cNvSpPr/>
          <p:nvPr/>
        </p:nvSpPr>
        <p:spPr>
          <a:xfrm>
            <a:off x="9045013" y="5520457"/>
            <a:ext cx="1136626" cy="1010563"/>
          </a:xfrm>
          <a:custGeom>
            <a:avLst/>
            <a:gdLst/>
            <a:ahLst/>
            <a:cxnLst/>
            <a:rect l="l" t="t" r="r" b="b"/>
            <a:pathLst>
              <a:path w="1136626" h="1010563">
                <a:moveTo>
                  <a:pt x="0" y="0"/>
                </a:moveTo>
                <a:lnTo>
                  <a:pt x="1136625" y="0"/>
                </a:lnTo>
                <a:lnTo>
                  <a:pt x="1136625" y="1010563"/>
                </a:lnTo>
                <a:lnTo>
                  <a:pt x="0" y="10105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2" name="Freeform 42"/>
          <p:cNvSpPr/>
          <p:nvPr/>
        </p:nvSpPr>
        <p:spPr>
          <a:xfrm>
            <a:off x="3166842" y="1791055"/>
            <a:ext cx="952688" cy="972130"/>
          </a:xfrm>
          <a:custGeom>
            <a:avLst/>
            <a:gdLst/>
            <a:ahLst/>
            <a:cxnLst/>
            <a:rect l="l" t="t" r="r" b="b"/>
            <a:pathLst>
              <a:path w="952688" h="972130">
                <a:moveTo>
                  <a:pt x="0" y="0"/>
                </a:moveTo>
                <a:lnTo>
                  <a:pt x="952687" y="0"/>
                </a:lnTo>
                <a:lnTo>
                  <a:pt x="952687" y="972130"/>
                </a:lnTo>
                <a:lnTo>
                  <a:pt x="0" y="9721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3" name="Freeform 43"/>
          <p:cNvSpPr/>
          <p:nvPr/>
        </p:nvSpPr>
        <p:spPr>
          <a:xfrm>
            <a:off x="8851920" y="1819043"/>
            <a:ext cx="1522810" cy="944142"/>
          </a:xfrm>
          <a:custGeom>
            <a:avLst/>
            <a:gdLst/>
            <a:ahLst/>
            <a:cxnLst/>
            <a:rect l="l" t="t" r="r" b="b"/>
            <a:pathLst>
              <a:path w="1522810" h="944142">
                <a:moveTo>
                  <a:pt x="0" y="0"/>
                </a:moveTo>
                <a:lnTo>
                  <a:pt x="1522810" y="0"/>
                </a:lnTo>
                <a:lnTo>
                  <a:pt x="1522810" y="944142"/>
                </a:lnTo>
                <a:lnTo>
                  <a:pt x="0" y="944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4" name="TextBox 44"/>
          <p:cNvSpPr txBox="1"/>
          <p:nvPr/>
        </p:nvSpPr>
        <p:spPr>
          <a:xfrm>
            <a:off x="1028700" y="588327"/>
            <a:ext cx="8177705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Instancias que Intervienen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710702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04</a:t>
            </a:r>
          </a:p>
        </p:txBody>
      </p:sp>
      <p:sp>
        <p:nvSpPr>
          <p:cNvPr id="46" name="Flecha: a la izquierda y derecha 45">
            <a:extLst>
              <a:ext uri="{FF2B5EF4-FFF2-40B4-BE49-F238E27FC236}">
                <a16:creationId xmlns:a16="http://schemas.microsoft.com/office/drawing/2014/main" id="{5C7F2AB9-0A3C-0805-46C1-D98E4CF2B14B}"/>
              </a:ext>
            </a:extLst>
          </p:cNvPr>
          <p:cNvSpPr/>
          <p:nvPr/>
        </p:nvSpPr>
        <p:spPr>
          <a:xfrm rot="19622693">
            <a:off x="12087515" y="6534503"/>
            <a:ext cx="906920" cy="339149"/>
          </a:xfrm>
          <a:prstGeom prst="leftRigh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ln>
                <a:solidFill>
                  <a:schemeClr val="tx1"/>
                </a:solidFill>
                <a:prstDash val="dash"/>
              </a:ln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7FCB5-8E01-2574-8888-4D22E78C0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5638BF-DC64-8583-4721-9FD5FE301DB1}"/>
              </a:ext>
            </a:extLst>
          </p:cNvPr>
          <p:cNvSpPr/>
          <p:nvPr/>
        </p:nvSpPr>
        <p:spPr>
          <a:xfrm>
            <a:off x="-50749" y="1820"/>
            <a:ext cx="18288000" cy="1028518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A6EC37C-109B-2AA3-7DCD-02496F2B7995}"/>
              </a:ext>
            </a:extLst>
          </p:cNvPr>
          <p:cNvSpPr/>
          <p:nvPr/>
        </p:nvSpPr>
        <p:spPr>
          <a:xfrm>
            <a:off x="13128459" y="254185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4AA573C3-5B61-E653-CD86-12B2A94B2A61}"/>
              </a:ext>
            </a:extLst>
          </p:cNvPr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05</a:t>
            </a:r>
          </a:p>
        </p:txBody>
      </p:sp>
      <p:sp>
        <p:nvSpPr>
          <p:cNvPr id="26" name="TextBox 41">
            <a:extLst>
              <a:ext uri="{FF2B5EF4-FFF2-40B4-BE49-F238E27FC236}">
                <a16:creationId xmlns:a16="http://schemas.microsoft.com/office/drawing/2014/main" id="{D1AB08E0-0560-E6BD-E03B-51F40C95DFCC}"/>
              </a:ext>
            </a:extLst>
          </p:cNvPr>
          <p:cNvSpPr txBox="1"/>
          <p:nvPr/>
        </p:nvSpPr>
        <p:spPr>
          <a:xfrm>
            <a:off x="533400" y="153737"/>
            <a:ext cx="12231153" cy="790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579"/>
              </a:lnSpc>
              <a:spcBef>
                <a:spcPct val="0"/>
              </a:spcBef>
            </a:pPr>
            <a:r>
              <a:rPr lang="es-MX" sz="4699" b="1" dirty="0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Documentos Normativos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2767AA8D-72F4-C3BC-2A2B-F092F5850120}"/>
              </a:ext>
            </a:extLst>
          </p:cNvPr>
          <p:cNvGrpSpPr/>
          <p:nvPr/>
        </p:nvGrpSpPr>
        <p:grpSpPr>
          <a:xfrm>
            <a:off x="3167360" y="5888408"/>
            <a:ext cx="4254923" cy="2071357"/>
            <a:chOff x="0" y="0"/>
            <a:chExt cx="5157482" cy="2761810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BE9E483A-838A-E5CD-9FCA-BCB26D936DC1}"/>
                </a:ext>
              </a:extLst>
            </p:cNvPr>
            <p:cNvGrpSpPr/>
            <p:nvPr/>
          </p:nvGrpSpPr>
          <p:grpSpPr>
            <a:xfrm>
              <a:off x="0" y="0"/>
              <a:ext cx="5157482" cy="2761810"/>
              <a:chOff x="0" y="0"/>
              <a:chExt cx="1435714" cy="768819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D3CE943A-F0F9-F582-EEA7-DBC5947313EB}"/>
                  </a:ext>
                </a:extLst>
              </p:cNvPr>
              <p:cNvSpPr/>
              <p:nvPr/>
            </p:nvSpPr>
            <p:spPr>
              <a:xfrm>
                <a:off x="0" y="0"/>
                <a:ext cx="1435714" cy="768819"/>
              </a:xfrm>
              <a:custGeom>
                <a:avLst/>
                <a:gdLst/>
                <a:ahLst/>
                <a:cxnLst/>
                <a:rect l="l" t="t" r="r" b="b"/>
                <a:pathLst>
                  <a:path w="1435714" h="768819">
                    <a:moveTo>
                      <a:pt x="72431" y="0"/>
                    </a:moveTo>
                    <a:lnTo>
                      <a:pt x="1363283" y="0"/>
                    </a:lnTo>
                    <a:cubicBezTo>
                      <a:pt x="1382493" y="0"/>
                      <a:pt x="1400916" y="7631"/>
                      <a:pt x="1414500" y="21215"/>
                    </a:cubicBezTo>
                    <a:cubicBezTo>
                      <a:pt x="1428083" y="34798"/>
                      <a:pt x="1435714" y="53221"/>
                      <a:pt x="1435714" y="72431"/>
                    </a:cubicBezTo>
                    <a:lnTo>
                      <a:pt x="1435714" y="696388"/>
                    </a:lnTo>
                    <a:cubicBezTo>
                      <a:pt x="1435714" y="715598"/>
                      <a:pt x="1428083" y="734021"/>
                      <a:pt x="1414500" y="747604"/>
                    </a:cubicBezTo>
                    <a:cubicBezTo>
                      <a:pt x="1400916" y="761188"/>
                      <a:pt x="1382493" y="768819"/>
                      <a:pt x="1363283" y="768819"/>
                    </a:cubicBezTo>
                    <a:lnTo>
                      <a:pt x="72431" y="768819"/>
                    </a:lnTo>
                    <a:cubicBezTo>
                      <a:pt x="53221" y="768819"/>
                      <a:pt x="34798" y="761188"/>
                      <a:pt x="21215" y="747604"/>
                    </a:cubicBezTo>
                    <a:cubicBezTo>
                      <a:pt x="7631" y="734021"/>
                      <a:pt x="0" y="715598"/>
                      <a:pt x="0" y="696388"/>
                    </a:cubicBezTo>
                    <a:lnTo>
                      <a:pt x="0" y="72431"/>
                    </a:lnTo>
                    <a:cubicBezTo>
                      <a:pt x="0" y="53221"/>
                      <a:pt x="7631" y="34798"/>
                      <a:pt x="21215" y="21215"/>
                    </a:cubicBezTo>
                    <a:cubicBezTo>
                      <a:pt x="34798" y="7631"/>
                      <a:pt x="53221" y="0"/>
                      <a:pt x="72431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AF8B56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221719-4FE2-CE65-DFB3-E15410E8730D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435714" cy="8069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9E2733A5-97CA-8548-0213-AB1ECFFA31F1}"/>
                </a:ext>
              </a:extLst>
            </p:cNvPr>
            <p:cNvSpPr txBox="1"/>
            <p:nvPr/>
          </p:nvSpPr>
          <p:spPr>
            <a:xfrm>
              <a:off x="310883" y="334619"/>
              <a:ext cx="4535716" cy="2063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s-MX" sz="1773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Esquema de la Contraloría Social</a:t>
              </a:r>
            </a:p>
            <a:p>
              <a:pPr algn="ctr">
                <a:lnSpc>
                  <a:spcPts val="2483"/>
                </a:lnSpc>
              </a:pPr>
              <a:r>
                <a:rPr lang="es-MX" sz="1773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Estructura y organización general del mecanismo de vigilancia ciudadana.</a:t>
              </a:r>
            </a:p>
          </p:txBody>
        </p:sp>
      </p:grpSp>
      <p:grpSp>
        <p:nvGrpSpPr>
          <p:cNvPr id="9" name="Group 14">
            <a:extLst>
              <a:ext uri="{FF2B5EF4-FFF2-40B4-BE49-F238E27FC236}">
                <a16:creationId xmlns:a16="http://schemas.microsoft.com/office/drawing/2014/main" id="{B77E6204-6379-BC0D-4F46-89597F19A3D5}"/>
              </a:ext>
            </a:extLst>
          </p:cNvPr>
          <p:cNvGrpSpPr/>
          <p:nvPr/>
        </p:nvGrpSpPr>
        <p:grpSpPr>
          <a:xfrm>
            <a:off x="10622670" y="5837083"/>
            <a:ext cx="4316673" cy="2071357"/>
            <a:chOff x="0" y="0"/>
            <a:chExt cx="5755564" cy="2761810"/>
          </a:xfrm>
        </p:grpSpPr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3F5CFCC3-03F7-AA65-BF2B-47039EC1B04D}"/>
                </a:ext>
              </a:extLst>
            </p:cNvPr>
            <p:cNvGrpSpPr/>
            <p:nvPr/>
          </p:nvGrpSpPr>
          <p:grpSpPr>
            <a:xfrm>
              <a:off x="0" y="0"/>
              <a:ext cx="5755564" cy="2761810"/>
              <a:chOff x="0" y="0"/>
              <a:chExt cx="1602205" cy="768819"/>
            </a:xfrm>
          </p:grpSpPr>
          <p:sp>
            <p:nvSpPr>
              <p:cNvPr id="12" name="Freeform 16">
                <a:extLst>
                  <a:ext uri="{FF2B5EF4-FFF2-40B4-BE49-F238E27FC236}">
                    <a16:creationId xmlns:a16="http://schemas.microsoft.com/office/drawing/2014/main" id="{C929F3D3-6C3F-2E7C-D1DB-1FF53EA080A5}"/>
                  </a:ext>
                </a:extLst>
              </p:cNvPr>
              <p:cNvSpPr/>
              <p:nvPr/>
            </p:nvSpPr>
            <p:spPr>
              <a:xfrm>
                <a:off x="0" y="0"/>
                <a:ext cx="1602205" cy="768819"/>
              </a:xfrm>
              <a:custGeom>
                <a:avLst/>
                <a:gdLst/>
                <a:ahLst/>
                <a:cxnLst/>
                <a:rect l="l" t="t" r="r" b="b"/>
                <a:pathLst>
                  <a:path w="1602205" h="768819">
                    <a:moveTo>
                      <a:pt x="64904" y="0"/>
                    </a:moveTo>
                    <a:lnTo>
                      <a:pt x="1537301" y="0"/>
                    </a:lnTo>
                    <a:cubicBezTo>
                      <a:pt x="1573147" y="0"/>
                      <a:pt x="1602205" y="29059"/>
                      <a:pt x="1602205" y="64904"/>
                    </a:cubicBezTo>
                    <a:lnTo>
                      <a:pt x="1602205" y="703914"/>
                    </a:lnTo>
                    <a:cubicBezTo>
                      <a:pt x="1602205" y="739760"/>
                      <a:pt x="1573147" y="768819"/>
                      <a:pt x="1537301" y="768819"/>
                    </a:cubicBezTo>
                    <a:lnTo>
                      <a:pt x="64904" y="768819"/>
                    </a:lnTo>
                    <a:cubicBezTo>
                      <a:pt x="29059" y="768819"/>
                      <a:pt x="0" y="739760"/>
                      <a:pt x="0" y="703914"/>
                    </a:cubicBezTo>
                    <a:lnTo>
                      <a:pt x="0" y="64904"/>
                    </a:lnTo>
                    <a:cubicBezTo>
                      <a:pt x="0" y="29059"/>
                      <a:pt x="29059" y="0"/>
                      <a:pt x="64904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AF8B56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TextBox 17">
                <a:extLst>
                  <a:ext uri="{FF2B5EF4-FFF2-40B4-BE49-F238E27FC236}">
                    <a16:creationId xmlns:a16="http://schemas.microsoft.com/office/drawing/2014/main" id="{E3D731B2-2428-B3BA-535F-F09F7D4FBEC5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602205" cy="8069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id="{CFCEA6B0-A15B-E1E6-3944-6332D6635314}"/>
                </a:ext>
              </a:extLst>
            </p:cNvPr>
            <p:cNvSpPr txBox="1"/>
            <p:nvPr/>
          </p:nvSpPr>
          <p:spPr>
            <a:xfrm>
              <a:off x="346935" y="544170"/>
              <a:ext cx="5061696" cy="20980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3"/>
                </a:lnSpc>
              </a:pPr>
              <a:r>
                <a:rPr lang="es-MX" sz="1773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Programa de Actividades de Seguimiento</a:t>
              </a:r>
            </a:p>
            <a:p>
              <a:pPr algn="ctr">
                <a:lnSpc>
                  <a:spcPts val="2483"/>
                </a:lnSpc>
              </a:pPr>
              <a:r>
                <a:rPr lang="es-MX" sz="1600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Calendarización de las actividades definidas por la SAyBG para la Contraloría Social del 2026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</p:txBody>
        </p:sp>
      </p:grpSp>
      <p:sp>
        <p:nvSpPr>
          <p:cNvPr id="14" name="Freeform 20">
            <a:extLst>
              <a:ext uri="{FF2B5EF4-FFF2-40B4-BE49-F238E27FC236}">
                <a16:creationId xmlns:a16="http://schemas.microsoft.com/office/drawing/2014/main" id="{106B553B-1DE7-973B-DFE6-F273FC32D820}"/>
              </a:ext>
            </a:extLst>
          </p:cNvPr>
          <p:cNvSpPr/>
          <p:nvPr/>
        </p:nvSpPr>
        <p:spPr>
          <a:xfrm>
            <a:off x="4361668" y="3155643"/>
            <a:ext cx="1489083" cy="1918922"/>
          </a:xfrm>
          <a:custGeom>
            <a:avLst/>
            <a:gdLst/>
            <a:ahLst/>
            <a:cxnLst/>
            <a:rect l="l" t="t" r="r" b="b"/>
            <a:pathLst>
              <a:path w="1353712" h="1918922">
                <a:moveTo>
                  <a:pt x="0" y="0"/>
                </a:moveTo>
                <a:lnTo>
                  <a:pt x="1353712" y="0"/>
                </a:lnTo>
                <a:lnTo>
                  <a:pt x="1353712" y="1918922"/>
                </a:lnTo>
                <a:lnTo>
                  <a:pt x="0" y="1918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5" name="Freeform 21">
            <a:extLst>
              <a:ext uri="{FF2B5EF4-FFF2-40B4-BE49-F238E27FC236}">
                <a16:creationId xmlns:a16="http://schemas.microsoft.com/office/drawing/2014/main" id="{CF5B269F-8770-9055-1D80-5B1A780C3B1F}"/>
              </a:ext>
            </a:extLst>
          </p:cNvPr>
          <p:cNvSpPr/>
          <p:nvPr/>
        </p:nvSpPr>
        <p:spPr>
          <a:xfrm>
            <a:off x="11582400" y="3158285"/>
            <a:ext cx="1886425" cy="1924923"/>
          </a:xfrm>
          <a:custGeom>
            <a:avLst/>
            <a:gdLst/>
            <a:ahLst/>
            <a:cxnLst/>
            <a:rect l="l" t="t" r="r" b="b"/>
            <a:pathLst>
              <a:path w="1886425" h="1924923">
                <a:moveTo>
                  <a:pt x="0" y="0"/>
                </a:moveTo>
                <a:lnTo>
                  <a:pt x="1886425" y="0"/>
                </a:lnTo>
                <a:lnTo>
                  <a:pt x="1886425" y="1924923"/>
                </a:lnTo>
                <a:lnTo>
                  <a:pt x="0" y="19249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7E23144E-5204-5BAD-C8F8-343175FE6B66}"/>
              </a:ext>
            </a:extLst>
          </p:cNvPr>
          <p:cNvSpPr txBox="1"/>
          <p:nvPr/>
        </p:nvSpPr>
        <p:spPr>
          <a:xfrm>
            <a:off x="1028700" y="1820549"/>
            <a:ext cx="14058900" cy="815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3323"/>
              </a:lnSpc>
              <a:spcBef>
                <a:spcPct val="0"/>
              </a:spcBef>
            </a:pPr>
            <a:r>
              <a:rPr lang="es-MX" sz="2373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 documentos normativos manejados por la SAyBG para este ejercicio fiscal son los siguientes: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D49A3392-EB78-FEA3-A274-340E187238DF}"/>
              </a:ext>
            </a:extLst>
          </p:cNvPr>
          <p:cNvSpPr txBox="1"/>
          <p:nvPr/>
        </p:nvSpPr>
        <p:spPr>
          <a:xfrm>
            <a:off x="1028700" y="8062415"/>
            <a:ext cx="16833431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263"/>
              </a:lnSpc>
              <a:spcBef>
                <a:spcPct val="0"/>
              </a:spcBef>
            </a:pPr>
            <a:r>
              <a:rPr lang="es-MX" sz="2373" noProof="0" dirty="0">
                <a:solidFill>
                  <a:srgbClr val="000000"/>
                </a:solidFill>
                <a:latin typeface="Montserrat"/>
                <a:sym typeface="Montserrat"/>
              </a:rPr>
              <a:t>Disponibles en </a:t>
            </a:r>
            <a:r>
              <a:rPr lang="en-US" sz="2373" dirty="0">
                <a:solidFill>
                  <a:srgbClr val="000000"/>
                </a:solidFill>
                <a:latin typeface="Montserrat"/>
                <a:sym typeface="Montserrat"/>
              </a:rPr>
              <a:t>:</a:t>
            </a:r>
          </a:p>
          <a:p>
            <a:pPr marL="0" lvl="0" indent="0" algn="just">
              <a:lnSpc>
                <a:spcPts val="2263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Montserrat"/>
                <a:sym typeface="Montserrat"/>
              </a:rPr>
              <a:t>https://dgesui.ses.sep.gob.mx/programas/programa-para-el-desarrollo-profesional-docente-para-el-tipo-superior-s247-prodep</a:t>
            </a:r>
          </a:p>
        </p:txBody>
      </p:sp>
    </p:spTree>
    <p:extLst>
      <p:ext uri="{BB962C8B-B14F-4D97-AF65-F5344CB8AC3E}">
        <p14:creationId xmlns:p14="http://schemas.microsoft.com/office/powerpoint/2010/main" val="90206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6414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12071351" y="3832984"/>
            <a:ext cx="2114216" cy="211421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2741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3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3128459" y="254185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7" name="Group 7"/>
          <p:cNvGrpSpPr/>
          <p:nvPr/>
        </p:nvGrpSpPr>
        <p:grpSpPr>
          <a:xfrm>
            <a:off x="4129528" y="3832984"/>
            <a:ext cx="2114216" cy="211421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2741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3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89028" y="6405971"/>
            <a:ext cx="6474803" cy="1199778"/>
            <a:chOff x="0" y="0"/>
            <a:chExt cx="8633070" cy="1599704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633070" cy="1445029"/>
              <a:chOff x="0" y="0"/>
              <a:chExt cx="1094182" cy="18314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094182" cy="183147"/>
              </a:xfrm>
              <a:custGeom>
                <a:avLst/>
                <a:gdLst/>
                <a:ahLst/>
                <a:cxnLst/>
                <a:rect l="l" t="t" r="r" b="b"/>
                <a:pathLst>
                  <a:path w="1094182" h="183147">
                    <a:moveTo>
                      <a:pt x="0" y="0"/>
                    </a:moveTo>
                    <a:lnTo>
                      <a:pt x="1094182" y="0"/>
                    </a:lnTo>
                    <a:lnTo>
                      <a:pt x="1094182" y="183147"/>
                    </a:lnTo>
                    <a:lnTo>
                      <a:pt x="0" y="183147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19050"/>
                <a:ext cx="1094182" cy="1640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8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9525"/>
              <a:ext cx="8237111" cy="1590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</a:pPr>
              <a:r>
                <a:rPr lang="es-MX" sz="2751" b="1" i="1" noProof="0" dirty="0">
                  <a:solidFill>
                    <a:srgbClr val="000000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Apoyo a Profesores/as de Tiempo Completo con Perfil Deseable </a:t>
              </a:r>
            </a:p>
            <a:p>
              <a:pPr algn="l">
                <a:lnSpc>
                  <a:spcPts val="3136"/>
                </a:lnSpc>
              </a:pPr>
              <a:endParaRPr lang="en-US" sz="2751" b="1" i="1" dirty="0">
                <a:solidFill>
                  <a:srgbClr val="000000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28550" y="6368488"/>
            <a:ext cx="6285101" cy="1283866"/>
            <a:chOff x="0" y="0"/>
            <a:chExt cx="8380134" cy="171182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8380134" cy="1515827"/>
              <a:chOff x="0" y="0"/>
              <a:chExt cx="1012516" cy="18314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012516" cy="183147"/>
              </a:xfrm>
              <a:custGeom>
                <a:avLst/>
                <a:gdLst/>
                <a:ahLst/>
                <a:cxnLst/>
                <a:rect l="l" t="t" r="r" b="b"/>
                <a:pathLst>
                  <a:path w="1012516" h="183147">
                    <a:moveTo>
                      <a:pt x="0" y="0"/>
                    </a:moveTo>
                    <a:lnTo>
                      <a:pt x="1012516" y="0"/>
                    </a:lnTo>
                    <a:lnTo>
                      <a:pt x="1012516" y="183147"/>
                    </a:lnTo>
                    <a:lnTo>
                      <a:pt x="0" y="183147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19050"/>
                <a:ext cx="1012516" cy="16409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8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19051"/>
              <a:ext cx="8380134" cy="169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90"/>
                </a:lnSpc>
              </a:pPr>
              <a:r>
                <a:rPr lang="es-MX" sz="2886" b="1" i="1" noProof="0" dirty="0">
                  <a:solidFill>
                    <a:srgbClr val="000000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Consolidación de las Universidades Interculturales</a:t>
              </a:r>
            </a:p>
            <a:p>
              <a:pPr algn="ctr">
                <a:lnSpc>
                  <a:spcPts val="3290"/>
                </a:lnSpc>
              </a:pPr>
              <a:endParaRPr lang="en-US" sz="2886" b="1" i="1" dirty="0">
                <a:solidFill>
                  <a:srgbClr val="000000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>
            <a:off x="4374919" y="4303503"/>
            <a:ext cx="1641622" cy="1277464"/>
          </a:xfrm>
          <a:custGeom>
            <a:avLst/>
            <a:gdLst/>
            <a:ahLst/>
            <a:cxnLst/>
            <a:rect l="l" t="t" r="r" b="b"/>
            <a:pathLst>
              <a:path w="1641622" h="1277464">
                <a:moveTo>
                  <a:pt x="0" y="0"/>
                </a:moveTo>
                <a:lnTo>
                  <a:pt x="1641621" y="0"/>
                </a:lnTo>
                <a:lnTo>
                  <a:pt x="1641621" y="1277464"/>
                </a:lnTo>
                <a:lnTo>
                  <a:pt x="0" y="12774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1" name="Freeform 21"/>
          <p:cNvSpPr/>
          <p:nvPr/>
        </p:nvSpPr>
        <p:spPr>
          <a:xfrm>
            <a:off x="12436625" y="4080500"/>
            <a:ext cx="1383666" cy="1619184"/>
          </a:xfrm>
          <a:custGeom>
            <a:avLst/>
            <a:gdLst/>
            <a:ahLst/>
            <a:cxnLst/>
            <a:rect l="l" t="t" r="r" b="b"/>
            <a:pathLst>
              <a:path w="1383666" h="1619184">
                <a:moveTo>
                  <a:pt x="0" y="0"/>
                </a:moveTo>
                <a:lnTo>
                  <a:pt x="1383667" y="0"/>
                </a:lnTo>
                <a:lnTo>
                  <a:pt x="1383667" y="1619184"/>
                </a:lnTo>
                <a:lnTo>
                  <a:pt x="0" y="1619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2" name="TextBox 22"/>
          <p:cNvSpPr txBox="1"/>
          <p:nvPr/>
        </p:nvSpPr>
        <p:spPr>
          <a:xfrm>
            <a:off x="1145413" y="576360"/>
            <a:ext cx="7549719" cy="162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s-MX" sz="4699" b="1" noProof="0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¿Quienes realizan las actividades?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68222" y="2321408"/>
            <a:ext cx="16240347" cy="83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3323"/>
              </a:lnSpc>
              <a:spcBef>
                <a:spcPct val="0"/>
              </a:spcBef>
            </a:pPr>
            <a:r>
              <a:rPr lang="es-MX" sz="2373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Las y los Profesoras (es) de Tiempo Completo (PTC), adscritos a las Instituciones Públicas de Educación Superior (IPES) beneficiadas con recursos de las siguientes convocatorias: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68E1C-4A8F-4B48-008A-23AF50367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E655B5F-D552-EA76-0CEC-4F44034425B9}"/>
              </a:ext>
            </a:extLst>
          </p:cNvPr>
          <p:cNvSpPr/>
          <p:nvPr/>
        </p:nvSpPr>
        <p:spPr>
          <a:xfrm>
            <a:off x="-50749" y="1820"/>
            <a:ext cx="18288000" cy="1028518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4D2A868-4F40-77C9-BE6F-3938F5097C95}"/>
              </a:ext>
            </a:extLst>
          </p:cNvPr>
          <p:cNvSpPr/>
          <p:nvPr/>
        </p:nvSpPr>
        <p:spPr>
          <a:xfrm>
            <a:off x="13128459" y="254185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4D409CE-0780-5D46-17B7-1638F94C9AE1}"/>
              </a:ext>
            </a:extLst>
          </p:cNvPr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07</a:t>
            </a:r>
          </a:p>
        </p:txBody>
      </p:sp>
      <p:sp>
        <p:nvSpPr>
          <p:cNvPr id="26" name="TextBox 41">
            <a:extLst>
              <a:ext uri="{FF2B5EF4-FFF2-40B4-BE49-F238E27FC236}">
                <a16:creationId xmlns:a16="http://schemas.microsoft.com/office/drawing/2014/main" id="{BF4FC05D-3EE9-189B-0F7F-D4C9100A1822}"/>
              </a:ext>
            </a:extLst>
          </p:cNvPr>
          <p:cNvSpPr txBox="1"/>
          <p:nvPr/>
        </p:nvSpPr>
        <p:spPr>
          <a:xfrm>
            <a:off x="533400" y="153737"/>
            <a:ext cx="12231153" cy="162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s-MX" sz="4699" b="1" noProof="0" dirty="0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Sistema Informático de Contraloría Social (SICS)</a:t>
            </a:r>
          </a:p>
        </p:txBody>
      </p:sp>
      <p:sp>
        <p:nvSpPr>
          <p:cNvPr id="83" name="TextBox 42">
            <a:extLst>
              <a:ext uri="{FF2B5EF4-FFF2-40B4-BE49-F238E27FC236}">
                <a16:creationId xmlns:a16="http://schemas.microsoft.com/office/drawing/2014/main" id="{BF3755D1-C464-FDCB-5C63-E70B7C253EEB}"/>
              </a:ext>
            </a:extLst>
          </p:cNvPr>
          <p:cNvSpPr txBox="1"/>
          <p:nvPr/>
        </p:nvSpPr>
        <p:spPr>
          <a:xfrm>
            <a:off x="859168" y="2367184"/>
            <a:ext cx="17464666" cy="815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3323"/>
              </a:lnSpc>
              <a:spcBef>
                <a:spcPct val="0"/>
              </a:spcBef>
            </a:pPr>
            <a:r>
              <a:rPr lang="es-MX" sz="2373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Plataforma digital para el registro, seguimiento y validación de las actividades de vigilancia en el marco de la Contraloría Social.</a:t>
            </a:r>
          </a:p>
        </p:txBody>
      </p:sp>
      <p:grpSp>
        <p:nvGrpSpPr>
          <p:cNvPr id="84" name="Grupo 83">
            <a:extLst>
              <a:ext uri="{FF2B5EF4-FFF2-40B4-BE49-F238E27FC236}">
                <a16:creationId xmlns:a16="http://schemas.microsoft.com/office/drawing/2014/main" id="{4D2D5DEF-CF28-59B2-8C8A-70FBE431464F}"/>
              </a:ext>
            </a:extLst>
          </p:cNvPr>
          <p:cNvGrpSpPr/>
          <p:nvPr/>
        </p:nvGrpSpPr>
        <p:grpSpPr>
          <a:xfrm>
            <a:off x="1021385" y="3389639"/>
            <a:ext cx="1257644" cy="557938"/>
            <a:chOff x="-1274802" y="3155384"/>
            <a:chExt cx="1354391" cy="557938"/>
          </a:xfrm>
        </p:grpSpPr>
        <p:grpSp>
          <p:nvGrpSpPr>
            <p:cNvPr id="85" name="Group 4">
              <a:extLst>
                <a:ext uri="{FF2B5EF4-FFF2-40B4-BE49-F238E27FC236}">
                  <a16:creationId xmlns:a16="http://schemas.microsoft.com/office/drawing/2014/main" id="{BBE43860-2F24-46A1-CBF7-3219731C898C}"/>
                </a:ext>
              </a:extLst>
            </p:cNvPr>
            <p:cNvGrpSpPr/>
            <p:nvPr/>
          </p:nvGrpSpPr>
          <p:grpSpPr>
            <a:xfrm>
              <a:off x="-1155544" y="3155384"/>
              <a:ext cx="1115877" cy="557938"/>
              <a:chOff x="0" y="0"/>
              <a:chExt cx="812800" cy="406400"/>
            </a:xfrm>
          </p:grpSpPr>
          <p:sp>
            <p:nvSpPr>
              <p:cNvPr id="87" name="Freeform 5">
                <a:extLst>
                  <a:ext uri="{FF2B5EF4-FFF2-40B4-BE49-F238E27FC236}">
                    <a16:creationId xmlns:a16="http://schemas.microsoft.com/office/drawing/2014/main" id="{DA380307-EFA2-BC1D-F2D0-0286C2B8378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cubicBezTo>
                      <a:pt x="721824" y="0"/>
                      <a:pt x="812800" y="90976"/>
                      <a:pt x="812800" y="203200"/>
                    </a:cubicBezTo>
                    <a:cubicBezTo>
                      <a:pt x="812800" y="315424"/>
                      <a:pt x="721824" y="406400"/>
                      <a:pt x="609600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BA912B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88" name="TextBox 6">
                <a:extLst>
                  <a:ext uri="{FF2B5EF4-FFF2-40B4-BE49-F238E27FC236}">
                    <a16:creationId xmlns:a16="http://schemas.microsoft.com/office/drawing/2014/main" id="{7D567C92-B8E7-BFF7-CC6F-96AD70FAC53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434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83"/>
                  </a:lnSpc>
                </a:pPr>
                <a:endParaRPr/>
              </a:p>
            </p:txBody>
          </p:sp>
        </p:grpSp>
        <p:sp>
          <p:nvSpPr>
            <p:cNvPr id="86" name="TextBox 43">
              <a:extLst>
                <a:ext uri="{FF2B5EF4-FFF2-40B4-BE49-F238E27FC236}">
                  <a16:creationId xmlns:a16="http://schemas.microsoft.com/office/drawing/2014/main" id="{A4D40A2A-7AB3-5F3F-4737-8454FF180C90}"/>
                </a:ext>
              </a:extLst>
            </p:cNvPr>
            <p:cNvSpPr txBox="1"/>
            <p:nvPr/>
          </p:nvSpPr>
          <p:spPr>
            <a:xfrm>
              <a:off x="-1274802" y="3229104"/>
              <a:ext cx="1354391" cy="371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4"/>
                </a:lnSpc>
              </a:pPr>
              <a:r>
                <a:rPr lang="en-US" sz="246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sp>
        <p:nvSpPr>
          <p:cNvPr id="89" name="CuadroTexto 88">
            <a:extLst>
              <a:ext uri="{FF2B5EF4-FFF2-40B4-BE49-F238E27FC236}">
                <a16:creationId xmlns:a16="http://schemas.microsoft.com/office/drawing/2014/main" id="{823596E7-AE9A-A6CB-88B3-D97CD6A48F41}"/>
              </a:ext>
            </a:extLst>
          </p:cNvPr>
          <p:cNvSpPr txBox="1"/>
          <p:nvPr/>
        </p:nvSpPr>
        <p:spPr>
          <a:xfrm>
            <a:off x="2327403" y="3401046"/>
            <a:ext cx="15544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</a:pPr>
            <a:r>
              <a:rPr lang="es-MX" dirty="0">
                <a:latin typeface="Montserrat" panose="00000500000000000000" pitchFamily="2" charset="0"/>
                <a:ea typeface="Noto Sans" panose="020B0502040504020204" pitchFamily="34" charset="0"/>
                <a:cs typeface="Noto Sans" panose="020B0502040504020204" pitchFamily="34" charset="0"/>
              </a:rPr>
              <a:t>Liga de acceso: </a:t>
            </a:r>
            <a:r>
              <a:rPr lang="es-MX" dirty="0">
                <a:solidFill>
                  <a:srgbClr val="FF0000"/>
                </a:solidFill>
                <a:latin typeface="Montserrat" panose="00000500000000000000" pitchFamily="2" charset="0"/>
                <a:ea typeface="Noto Sans" panose="020B0502040504020204" pitchFamily="34" charset="0"/>
                <a:cs typeface="Noto Sans" panose="020B0502040504020204" pitchFamily="34" charset="0"/>
                <a:hlinkClick r:id="rId4"/>
              </a:rPr>
              <a:t>https://sics.buengobierno.gob.mx/ingreso</a:t>
            </a:r>
            <a:endParaRPr lang="es-MX" dirty="0">
              <a:solidFill>
                <a:srgbClr val="FF0000"/>
              </a:solidFill>
              <a:latin typeface="Montserrat" panose="00000500000000000000" pitchFamily="2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s-MX" dirty="0"/>
          </a:p>
        </p:txBody>
      </p:sp>
      <p:grpSp>
        <p:nvGrpSpPr>
          <p:cNvPr id="90" name="Grupo 89">
            <a:extLst>
              <a:ext uri="{FF2B5EF4-FFF2-40B4-BE49-F238E27FC236}">
                <a16:creationId xmlns:a16="http://schemas.microsoft.com/office/drawing/2014/main" id="{D92E672F-6455-E52F-EED8-7DB489866BEB}"/>
              </a:ext>
            </a:extLst>
          </p:cNvPr>
          <p:cNvGrpSpPr/>
          <p:nvPr/>
        </p:nvGrpSpPr>
        <p:grpSpPr>
          <a:xfrm>
            <a:off x="948523" y="5078758"/>
            <a:ext cx="1354391" cy="500212"/>
            <a:chOff x="1501500" y="5473672"/>
            <a:chExt cx="1354391" cy="550233"/>
          </a:xfrm>
        </p:grpSpPr>
        <p:grpSp>
          <p:nvGrpSpPr>
            <p:cNvPr id="91" name="Group 10">
              <a:extLst>
                <a:ext uri="{FF2B5EF4-FFF2-40B4-BE49-F238E27FC236}">
                  <a16:creationId xmlns:a16="http://schemas.microsoft.com/office/drawing/2014/main" id="{F17620F2-E673-4FBA-0E9A-F4F4BE496ECF}"/>
                </a:ext>
              </a:extLst>
            </p:cNvPr>
            <p:cNvGrpSpPr/>
            <p:nvPr/>
          </p:nvGrpSpPr>
          <p:grpSpPr>
            <a:xfrm>
              <a:off x="1628461" y="5473672"/>
              <a:ext cx="1100467" cy="550233"/>
              <a:chOff x="0" y="0"/>
              <a:chExt cx="812800" cy="406400"/>
            </a:xfrm>
          </p:grpSpPr>
          <p:sp>
            <p:nvSpPr>
              <p:cNvPr id="93" name="Freeform 11">
                <a:extLst>
                  <a:ext uri="{FF2B5EF4-FFF2-40B4-BE49-F238E27FC236}">
                    <a16:creationId xmlns:a16="http://schemas.microsoft.com/office/drawing/2014/main" id="{86678634-5684-09B1-20D2-36C39F1A3E7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cubicBezTo>
                      <a:pt x="721824" y="0"/>
                      <a:pt x="812800" y="90976"/>
                      <a:pt x="812800" y="203200"/>
                    </a:cubicBezTo>
                    <a:cubicBezTo>
                      <a:pt x="812800" y="315424"/>
                      <a:pt x="721824" y="406400"/>
                      <a:pt x="609600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BA912B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94" name="TextBox 12">
                <a:extLst>
                  <a:ext uri="{FF2B5EF4-FFF2-40B4-BE49-F238E27FC236}">
                    <a16:creationId xmlns:a16="http://schemas.microsoft.com/office/drawing/2014/main" id="{0302867D-29F4-30AA-39C6-3FEEB518133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434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83"/>
                  </a:lnSpc>
                </a:pPr>
                <a:endParaRPr/>
              </a:p>
            </p:txBody>
          </p:sp>
        </p:grpSp>
        <p:sp>
          <p:nvSpPr>
            <p:cNvPr id="92" name="TextBox 40">
              <a:extLst>
                <a:ext uri="{FF2B5EF4-FFF2-40B4-BE49-F238E27FC236}">
                  <a16:creationId xmlns:a16="http://schemas.microsoft.com/office/drawing/2014/main" id="{2789750D-188F-47AE-2DD0-1B20CBCC09A2}"/>
                </a:ext>
              </a:extLst>
            </p:cNvPr>
            <p:cNvSpPr txBox="1"/>
            <p:nvPr/>
          </p:nvSpPr>
          <p:spPr>
            <a:xfrm>
              <a:off x="1501500" y="5561995"/>
              <a:ext cx="1354391" cy="371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4"/>
                </a:lnSpc>
              </a:pPr>
              <a:r>
                <a:rPr lang="en-US" sz="246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3ED1F43D-C25D-22B9-CF7E-F3448120B974}"/>
              </a:ext>
            </a:extLst>
          </p:cNvPr>
          <p:cNvGrpSpPr/>
          <p:nvPr/>
        </p:nvGrpSpPr>
        <p:grpSpPr>
          <a:xfrm>
            <a:off x="948523" y="4204562"/>
            <a:ext cx="1354391" cy="557938"/>
            <a:chOff x="1467381" y="4123426"/>
            <a:chExt cx="1354391" cy="557938"/>
          </a:xfrm>
        </p:grpSpPr>
        <p:grpSp>
          <p:nvGrpSpPr>
            <p:cNvPr id="96" name="Group 7">
              <a:extLst>
                <a:ext uri="{FF2B5EF4-FFF2-40B4-BE49-F238E27FC236}">
                  <a16:creationId xmlns:a16="http://schemas.microsoft.com/office/drawing/2014/main" id="{3C731E74-413C-3058-8DA2-993F59B99589}"/>
                </a:ext>
              </a:extLst>
            </p:cNvPr>
            <p:cNvGrpSpPr/>
            <p:nvPr/>
          </p:nvGrpSpPr>
          <p:grpSpPr>
            <a:xfrm>
              <a:off x="1619620" y="4123426"/>
              <a:ext cx="1115877" cy="557938"/>
              <a:chOff x="0" y="0"/>
              <a:chExt cx="812800" cy="406400"/>
            </a:xfrm>
          </p:grpSpPr>
          <p:sp>
            <p:nvSpPr>
              <p:cNvPr id="98" name="Freeform 8">
                <a:extLst>
                  <a:ext uri="{FF2B5EF4-FFF2-40B4-BE49-F238E27FC236}">
                    <a16:creationId xmlns:a16="http://schemas.microsoft.com/office/drawing/2014/main" id="{9BEB030D-42F1-2BCB-32F4-4FE491AA93F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cubicBezTo>
                      <a:pt x="721824" y="0"/>
                      <a:pt x="812800" y="90976"/>
                      <a:pt x="812800" y="203200"/>
                    </a:cubicBezTo>
                    <a:cubicBezTo>
                      <a:pt x="812800" y="315424"/>
                      <a:pt x="721824" y="406400"/>
                      <a:pt x="609600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BA912B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99" name="TextBox 9">
                <a:extLst>
                  <a:ext uri="{FF2B5EF4-FFF2-40B4-BE49-F238E27FC236}">
                    <a16:creationId xmlns:a16="http://schemas.microsoft.com/office/drawing/2014/main" id="{D172611C-6F1C-1D66-A568-1A4A2772082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434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83"/>
                  </a:lnSpc>
                </a:pPr>
                <a:endParaRPr/>
              </a:p>
            </p:txBody>
          </p:sp>
        </p:grpSp>
        <p:sp>
          <p:nvSpPr>
            <p:cNvPr id="97" name="TextBox 44">
              <a:extLst>
                <a:ext uri="{FF2B5EF4-FFF2-40B4-BE49-F238E27FC236}">
                  <a16:creationId xmlns:a16="http://schemas.microsoft.com/office/drawing/2014/main" id="{8B660C72-F26A-AC54-1B69-5C83FFBB2CE0}"/>
                </a:ext>
              </a:extLst>
            </p:cNvPr>
            <p:cNvSpPr txBox="1"/>
            <p:nvPr/>
          </p:nvSpPr>
          <p:spPr>
            <a:xfrm>
              <a:off x="1467381" y="4216761"/>
              <a:ext cx="1354391" cy="371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4"/>
                </a:lnSpc>
              </a:pPr>
              <a:r>
                <a:rPr lang="en-US" sz="246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70219440-96E0-198A-D84C-F2B2393A617F}"/>
              </a:ext>
            </a:extLst>
          </p:cNvPr>
          <p:cNvGrpSpPr/>
          <p:nvPr/>
        </p:nvGrpSpPr>
        <p:grpSpPr>
          <a:xfrm>
            <a:off x="973012" y="6050988"/>
            <a:ext cx="1354391" cy="557938"/>
            <a:chOff x="-1319136" y="6021270"/>
            <a:chExt cx="1354391" cy="557938"/>
          </a:xfrm>
        </p:grpSpPr>
        <p:grpSp>
          <p:nvGrpSpPr>
            <p:cNvPr id="101" name="Group 13">
              <a:extLst>
                <a:ext uri="{FF2B5EF4-FFF2-40B4-BE49-F238E27FC236}">
                  <a16:creationId xmlns:a16="http://schemas.microsoft.com/office/drawing/2014/main" id="{7D30DAB9-0744-8648-C938-B51424EB378D}"/>
                </a:ext>
              </a:extLst>
            </p:cNvPr>
            <p:cNvGrpSpPr/>
            <p:nvPr/>
          </p:nvGrpSpPr>
          <p:grpSpPr>
            <a:xfrm>
              <a:off x="-1199878" y="6021270"/>
              <a:ext cx="1115877" cy="557938"/>
              <a:chOff x="0" y="0"/>
              <a:chExt cx="812800" cy="406400"/>
            </a:xfrm>
          </p:grpSpPr>
          <p:sp>
            <p:nvSpPr>
              <p:cNvPr id="103" name="Freeform 14">
                <a:extLst>
                  <a:ext uri="{FF2B5EF4-FFF2-40B4-BE49-F238E27FC236}">
                    <a16:creationId xmlns:a16="http://schemas.microsoft.com/office/drawing/2014/main" id="{F6577F5C-4B2D-9437-462D-185BB94554E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06400">
                    <a:moveTo>
                      <a:pt x="609600" y="0"/>
                    </a:moveTo>
                    <a:cubicBezTo>
                      <a:pt x="721824" y="0"/>
                      <a:pt x="812800" y="90976"/>
                      <a:pt x="812800" y="203200"/>
                    </a:cubicBezTo>
                    <a:cubicBezTo>
                      <a:pt x="812800" y="315424"/>
                      <a:pt x="721824" y="406400"/>
                      <a:pt x="609600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BA912B"/>
              </a:solidFill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04" name="TextBox 15">
                <a:extLst>
                  <a:ext uri="{FF2B5EF4-FFF2-40B4-BE49-F238E27FC236}">
                    <a16:creationId xmlns:a16="http://schemas.microsoft.com/office/drawing/2014/main" id="{C2BAEE68-A49E-1350-BD40-9F3AA52113D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434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83"/>
                  </a:lnSpc>
                </a:pPr>
                <a:endParaRPr/>
              </a:p>
            </p:txBody>
          </p:sp>
        </p:grpSp>
        <p:sp>
          <p:nvSpPr>
            <p:cNvPr id="102" name="TextBox 45">
              <a:extLst>
                <a:ext uri="{FF2B5EF4-FFF2-40B4-BE49-F238E27FC236}">
                  <a16:creationId xmlns:a16="http://schemas.microsoft.com/office/drawing/2014/main" id="{3FF4F9A3-51D0-485B-EA5B-FB2AD23F4C81}"/>
                </a:ext>
              </a:extLst>
            </p:cNvPr>
            <p:cNvSpPr txBox="1"/>
            <p:nvPr/>
          </p:nvSpPr>
          <p:spPr>
            <a:xfrm>
              <a:off x="-1319136" y="6072683"/>
              <a:ext cx="1354391" cy="371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4"/>
                </a:lnSpc>
              </a:pPr>
              <a:r>
                <a:rPr lang="en-US" sz="246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</p:grp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79A68D88-6B12-7E76-9D20-2836D74C6CE3}"/>
              </a:ext>
            </a:extLst>
          </p:cNvPr>
          <p:cNvSpPr txBox="1"/>
          <p:nvPr/>
        </p:nvSpPr>
        <p:spPr>
          <a:xfrm>
            <a:off x="2268796" y="4262703"/>
            <a:ext cx="1537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Montserrat" panose="00000500000000000000" pitchFamily="2" charset="0"/>
              </a:rPr>
              <a:t>La gestión de usuarios de ingreso al sistema se realiza a través de la Secretaría Anticorrupción y Buen Gobierno (SABG).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3D52FE77-0C51-BABF-D1EE-31B22ECAC5AC}"/>
              </a:ext>
            </a:extLst>
          </p:cNvPr>
          <p:cNvSpPr txBox="1"/>
          <p:nvPr/>
        </p:nvSpPr>
        <p:spPr>
          <a:xfrm>
            <a:off x="2285855" y="5115454"/>
            <a:ext cx="15372498" cy="58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</a:pPr>
            <a:r>
              <a:rPr lang="es-MX" dirty="0">
                <a:latin typeface="Montserrat" panose="00000500000000000000" pitchFamily="2" charset="0"/>
              </a:rPr>
              <a:t>Los nuevos usuarios deben de darse de alta en la opción de </a:t>
            </a:r>
            <a:r>
              <a:rPr lang="es-MX" b="1" dirty="0">
                <a:latin typeface="Montserrat" panose="00000500000000000000" pitchFamily="2" charset="0"/>
              </a:rPr>
              <a:t>“Regístrate”, </a:t>
            </a:r>
            <a:r>
              <a:rPr lang="es-MX" dirty="0">
                <a:latin typeface="Montserrat" panose="00000500000000000000" pitchFamily="2" charset="0"/>
              </a:rPr>
              <a:t>el cual solicitará su RFC y el CURP, este último será su usuario para acceso al SICS.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BAF487E2-9DEC-0B7D-0E38-DF2256C4FA29}"/>
              </a:ext>
            </a:extLst>
          </p:cNvPr>
          <p:cNvSpPr txBox="1"/>
          <p:nvPr/>
        </p:nvSpPr>
        <p:spPr>
          <a:xfrm>
            <a:off x="2302914" y="6088585"/>
            <a:ext cx="15372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0000"/>
              </a:buClr>
            </a:pPr>
            <a:r>
              <a:rPr lang="es-MX" dirty="0">
                <a:latin typeface="Montserrat" panose="00000500000000000000" pitchFamily="2" charset="0"/>
                <a:ea typeface="Noto Sans" panose="020B0502040504020204" pitchFamily="34" charset="0"/>
                <a:cs typeface="Noto Sans" panose="020B0502040504020204" pitchFamily="34" charset="0"/>
              </a:rPr>
              <a:t>Es importante señalar que el usuario (CURP) y contraseña son los mismos para otros sistemas de la SABG, como el sistema </a:t>
            </a:r>
            <a:r>
              <a:rPr lang="es-MX" b="1" dirty="0">
                <a:latin typeface="Montserrat" panose="00000500000000000000" pitchFamily="2" charset="0"/>
                <a:ea typeface="Noto Sans" panose="020B0502040504020204" pitchFamily="34" charset="0"/>
                <a:cs typeface="Noto Sans" panose="020B0502040504020204" pitchFamily="34" charset="0"/>
              </a:rPr>
              <a:t>“DECLARANET”</a:t>
            </a:r>
            <a:r>
              <a:rPr lang="es-MX" dirty="0">
                <a:latin typeface="Montserrat" panose="00000500000000000000" pitchFamily="2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  <a:endParaRPr lang="es-MX" dirty="0">
              <a:latin typeface="Montserrat" panose="00000500000000000000" pitchFamily="2" charset="0"/>
            </a:endParaRPr>
          </a:p>
        </p:txBody>
      </p:sp>
      <p:pic>
        <p:nvPicPr>
          <p:cNvPr id="109" name="Imagen 108">
            <a:extLst>
              <a:ext uri="{FF2B5EF4-FFF2-40B4-BE49-F238E27FC236}">
                <a16:creationId xmlns:a16="http://schemas.microsoft.com/office/drawing/2014/main" id="{5D36D86E-18CB-0E6C-9ED7-CA1850C9D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441" y="7007874"/>
            <a:ext cx="5565261" cy="2704730"/>
          </a:xfrm>
          <a:prstGeom prst="rect">
            <a:avLst/>
          </a:prstGeom>
        </p:spPr>
      </p:pic>
      <p:pic>
        <p:nvPicPr>
          <p:cNvPr id="111" name="Imagen 110">
            <a:extLst>
              <a:ext uri="{FF2B5EF4-FFF2-40B4-BE49-F238E27FC236}">
                <a16:creationId xmlns:a16="http://schemas.microsoft.com/office/drawing/2014/main" id="{F4F40EBB-D3A4-4F65-F6A6-5A1FD16B7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42590" y="7447039"/>
            <a:ext cx="5132822" cy="119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37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5462"/>
            <a:ext cx="18288000" cy="1026414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58363" y="239233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4454409" y="2562565"/>
            <a:ext cx="3731345" cy="1461720"/>
            <a:chOff x="0" y="0"/>
            <a:chExt cx="4975126" cy="194896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975126" cy="1801617"/>
              <a:chOff x="0" y="0"/>
              <a:chExt cx="1978981" cy="7166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78981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1978981" h="716638">
                    <a:moveTo>
                      <a:pt x="0" y="0"/>
                    </a:moveTo>
                    <a:lnTo>
                      <a:pt x="1978981" y="0"/>
                    </a:lnTo>
                    <a:lnTo>
                      <a:pt x="1978981" y="716638"/>
                    </a:lnTo>
                    <a:lnTo>
                      <a:pt x="0" y="716638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978981" cy="754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52777" y="225599"/>
              <a:ext cx="4599676" cy="1723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8"/>
                </a:lnSpc>
              </a:pPr>
              <a:r>
                <a:rPr lang="es-MX" sz="2070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Apoyos</a:t>
              </a:r>
            </a:p>
            <a:p>
              <a:pPr algn="ctr">
                <a:lnSpc>
                  <a:spcPts val="2898"/>
                </a:lnSpc>
              </a:pPr>
              <a:r>
                <a:rPr lang="es-MX" sz="2070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Gestión de recursos asignados</a:t>
              </a:r>
            </a:p>
            <a:p>
              <a:pPr algn="ctr">
                <a:lnSpc>
                  <a:spcPts val="1738"/>
                </a:lnSpc>
              </a:pPr>
              <a:endParaRPr lang="en-US" sz="20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54409" y="4290986"/>
            <a:ext cx="3731345" cy="1487187"/>
            <a:chOff x="0" y="0"/>
            <a:chExt cx="4975126" cy="1982916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975126" cy="1833006"/>
              <a:chOff x="0" y="0"/>
              <a:chExt cx="1945093" cy="71663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45093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1945093" h="716638">
                    <a:moveTo>
                      <a:pt x="0" y="0"/>
                    </a:moveTo>
                    <a:lnTo>
                      <a:pt x="1945093" y="0"/>
                    </a:lnTo>
                    <a:lnTo>
                      <a:pt x="1945093" y="716638"/>
                    </a:lnTo>
                    <a:lnTo>
                      <a:pt x="0" y="716638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1945093" cy="754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52777" y="220502"/>
              <a:ext cx="4495625" cy="17624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s-MX" sz="2106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Materiales de difusión</a:t>
              </a:r>
            </a:p>
            <a:p>
              <a:pPr algn="ctr">
                <a:lnSpc>
                  <a:spcPts val="2949"/>
                </a:lnSpc>
              </a:pPr>
              <a:r>
                <a:rPr lang="es-MX" sz="2106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Promoción de la Contraloría Social</a:t>
              </a:r>
            </a:p>
            <a:p>
              <a:pPr algn="ctr">
                <a:lnSpc>
                  <a:spcPts val="1768"/>
                </a:lnSpc>
              </a:pPr>
              <a:endParaRPr lang="en-US" sz="210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423563" y="6047681"/>
            <a:ext cx="3762191" cy="1410149"/>
            <a:chOff x="0" y="0"/>
            <a:chExt cx="5016254" cy="1880199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5016254" cy="1738055"/>
              <a:chOff x="0" y="0"/>
              <a:chExt cx="2068313" cy="71663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068313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2068313" h="716638">
                    <a:moveTo>
                      <a:pt x="0" y="0"/>
                    </a:moveTo>
                    <a:lnTo>
                      <a:pt x="2068313" y="0"/>
                    </a:lnTo>
                    <a:lnTo>
                      <a:pt x="2068313" y="716638"/>
                    </a:lnTo>
                    <a:lnTo>
                      <a:pt x="0" y="716638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2068313" cy="754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254867" y="216632"/>
              <a:ext cx="4532790" cy="1663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6"/>
                </a:lnSpc>
              </a:pPr>
              <a:r>
                <a:rPr lang="es-MX" sz="1997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Material de capacitación</a:t>
              </a:r>
            </a:p>
            <a:p>
              <a:pPr algn="ctr">
                <a:lnSpc>
                  <a:spcPts val="2796"/>
                </a:lnSpc>
              </a:pPr>
              <a:r>
                <a:rPr lang="es-MX" sz="1997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Recursos formativos para beneficiarios</a:t>
              </a:r>
            </a:p>
            <a:p>
              <a:pPr algn="ctr">
                <a:lnSpc>
                  <a:spcPts val="1676"/>
                </a:lnSpc>
              </a:pPr>
              <a:endParaRPr lang="en-US" sz="1997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423563" y="7838830"/>
            <a:ext cx="3743375" cy="1491325"/>
            <a:chOff x="0" y="0"/>
            <a:chExt cx="4991166" cy="1988433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991166" cy="1988433"/>
              <a:chOff x="0" y="0"/>
              <a:chExt cx="2257050" cy="89918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257050" cy="899187"/>
              </a:xfrm>
              <a:custGeom>
                <a:avLst/>
                <a:gdLst/>
                <a:ahLst/>
                <a:cxnLst/>
                <a:rect l="l" t="t" r="r" b="b"/>
                <a:pathLst>
                  <a:path w="2257050" h="899187">
                    <a:moveTo>
                      <a:pt x="0" y="0"/>
                    </a:moveTo>
                    <a:lnTo>
                      <a:pt x="2257050" y="0"/>
                    </a:lnTo>
                    <a:lnTo>
                      <a:pt x="2257050" y="899187"/>
                    </a:lnTo>
                    <a:lnTo>
                      <a:pt x="0" y="899187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2257050" cy="93728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52777" y="185478"/>
              <a:ext cx="4476195" cy="1649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9"/>
                </a:lnSpc>
              </a:pPr>
              <a:r>
                <a:rPr lang="es-MX" sz="2013" b="1" noProof="0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Capacitaciones</a:t>
              </a:r>
            </a:p>
            <a:p>
              <a:pPr algn="ctr">
                <a:lnSpc>
                  <a:spcPts val="2819"/>
                </a:lnSpc>
              </a:pPr>
              <a:r>
                <a:rPr lang="es-MX" sz="2013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Registro de sesiones impartidas</a:t>
              </a:r>
            </a:p>
            <a:p>
              <a:pPr algn="ctr">
                <a:lnSpc>
                  <a:spcPts val="1522"/>
                </a:lnSpc>
              </a:pPr>
              <a:endParaRPr lang="en-US" sz="201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98948" y="2562565"/>
            <a:ext cx="3831283" cy="1086078"/>
            <a:chOff x="0" y="0"/>
            <a:chExt cx="5108377" cy="1448104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5108377" cy="1448104"/>
              <a:chOff x="0" y="0"/>
              <a:chExt cx="2528036" cy="71663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528036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2528036" h="716638">
                    <a:moveTo>
                      <a:pt x="0" y="0"/>
                    </a:moveTo>
                    <a:lnTo>
                      <a:pt x="2528036" y="0"/>
                    </a:lnTo>
                    <a:lnTo>
                      <a:pt x="2528036" y="716638"/>
                    </a:lnTo>
                    <a:lnTo>
                      <a:pt x="0" y="716638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2528036" cy="754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259547" y="175725"/>
              <a:ext cx="4616034" cy="11389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8"/>
                </a:lnSpc>
              </a:pPr>
              <a:r>
                <a:rPr lang="es-MX" sz="2070" b="1" noProof="0" dirty="0">
                  <a:solidFill>
                    <a:srgbClr val="000000"/>
                  </a:solidFill>
                  <a:latin typeface="Montserrat Bold"/>
                  <a:sym typeface="Montserrat Bold"/>
                </a:rPr>
                <a:t>Asesorías</a:t>
              </a:r>
            </a:p>
            <a:p>
              <a:pPr algn="ctr">
                <a:lnSpc>
                  <a:spcPts val="2330"/>
                </a:lnSpc>
              </a:pPr>
              <a:r>
                <a:rPr lang="es-MX" sz="1664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Orientación y acompañamiento</a:t>
              </a:r>
            </a:p>
            <a:p>
              <a:pPr algn="ctr">
                <a:lnSpc>
                  <a:spcPts val="1397"/>
                </a:lnSpc>
              </a:pPr>
              <a:endParaRPr lang="en-US" sz="1664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598948" y="4290986"/>
            <a:ext cx="3831283" cy="1336768"/>
            <a:chOff x="0" y="0"/>
            <a:chExt cx="5108377" cy="1782357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5108377" cy="1782357"/>
              <a:chOff x="0" y="0"/>
              <a:chExt cx="2609247" cy="91038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2609247" cy="910389"/>
              </a:xfrm>
              <a:custGeom>
                <a:avLst/>
                <a:gdLst/>
                <a:ahLst/>
                <a:cxnLst/>
                <a:rect l="l" t="t" r="r" b="b"/>
                <a:pathLst>
                  <a:path w="2609247" h="910389">
                    <a:moveTo>
                      <a:pt x="0" y="0"/>
                    </a:moveTo>
                    <a:lnTo>
                      <a:pt x="2609247" y="0"/>
                    </a:lnTo>
                    <a:lnTo>
                      <a:pt x="2609247" y="910389"/>
                    </a:lnTo>
                    <a:lnTo>
                      <a:pt x="0" y="910389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2609247" cy="9484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59547" y="169367"/>
              <a:ext cx="4616034" cy="1529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8"/>
                </a:lnSpc>
              </a:pPr>
              <a:r>
                <a:rPr lang="es-MX" sz="2070" b="1" noProof="0" dirty="0">
                  <a:solidFill>
                    <a:srgbClr val="000000"/>
                  </a:solidFill>
                  <a:latin typeface="Montserrat Bold"/>
                  <a:sym typeface="Montserrat Bold"/>
                </a:rPr>
                <a:t>Comité</a:t>
              </a:r>
            </a:p>
            <a:p>
              <a:pPr algn="ctr">
                <a:lnSpc>
                  <a:spcPts val="2257"/>
                </a:lnSpc>
              </a:pPr>
              <a:r>
                <a:rPr lang="es-MX" sz="1612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Constitución y registro del comité</a:t>
              </a:r>
            </a:p>
            <a:p>
              <a:pPr algn="ctr">
                <a:lnSpc>
                  <a:spcPts val="1353"/>
                </a:lnSpc>
              </a:pPr>
              <a:endParaRPr lang="en-US" sz="161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598948" y="6121297"/>
            <a:ext cx="3831283" cy="1267658"/>
            <a:chOff x="0" y="0"/>
            <a:chExt cx="5108377" cy="1690211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5108377" cy="1690211"/>
              <a:chOff x="0" y="0"/>
              <a:chExt cx="2165919" cy="71663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165919" cy="716638"/>
              </a:xfrm>
              <a:custGeom>
                <a:avLst/>
                <a:gdLst/>
                <a:ahLst/>
                <a:cxnLst/>
                <a:rect l="l" t="t" r="r" b="b"/>
                <a:pathLst>
                  <a:path w="2165919" h="716638">
                    <a:moveTo>
                      <a:pt x="0" y="0"/>
                    </a:moveTo>
                    <a:lnTo>
                      <a:pt x="2165919" y="0"/>
                    </a:lnTo>
                    <a:lnTo>
                      <a:pt x="2165919" y="716638"/>
                    </a:lnTo>
                    <a:lnTo>
                      <a:pt x="0" y="716638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2165919" cy="754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259547" y="190832"/>
              <a:ext cx="4616034" cy="1244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8"/>
                </a:lnSpc>
              </a:pPr>
              <a:r>
                <a:rPr lang="es-MX" sz="2070" b="1" noProof="0" dirty="0">
                  <a:solidFill>
                    <a:srgbClr val="000000"/>
                  </a:solidFill>
                  <a:latin typeface="Montserrat Bold"/>
                  <a:sym typeface="Montserrat Bold"/>
                </a:rPr>
                <a:t>Reuniones</a:t>
              </a:r>
            </a:p>
            <a:p>
              <a:pPr algn="ctr">
                <a:lnSpc>
                  <a:spcPts val="2719"/>
                </a:lnSpc>
              </a:pPr>
              <a:r>
                <a:rPr lang="es-MX" sz="1942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Seguimiento y acuerdos</a:t>
              </a:r>
            </a:p>
            <a:p>
              <a:pPr algn="ctr">
                <a:lnSpc>
                  <a:spcPts val="1630"/>
                </a:lnSpc>
              </a:pPr>
              <a:endParaRPr lang="en-US" sz="194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598948" y="7919544"/>
            <a:ext cx="3901113" cy="1410611"/>
            <a:chOff x="0" y="0"/>
            <a:chExt cx="5201484" cy="1880815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5201484" cy="1880815"/>
              <a:chOff x="0" y="0"/>
              <a:chExt cx="2517724" cy="910389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517724" cy="910389"/>
              </a:xfrm>
              <a:custGeom>
                <a:avLst/>
                <a:gdLst/>
                <a:ahLst/>
                <a:cxnLst/>
                <a:rect l="l" t="t" r="r" b="b"/>
                <a:pathLst>
                  <a:path w="2517724" h="910389">
                    <a:moveTo>
                      <a:pt x="0" y="0"/>
                    </a:moveTo>
                    <a:lnTo>
                      <a:pt x="2517724" y="0"/>
                    </a:lnTo>
                    <a:lnTo>
                      <a:pt x="2517724" y="910389"/>
                    </a:lnTo>
                    <a:lnTo>
                      <a:pt x="0" y="910389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892741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517724" cy="9484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264279" y="180301"/>
              <a:ext cx="4700167" cy="1550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9"/>
                </a:lnSpc>
              </a:pPr>
              <a:r>
                <a:rPr lang="en-US" sz="2013" b="1" dirty="0">
                  <a:solidFill>
                    <a:srgbClr val="000000"/>
                  </a:solidFill>
                  <a:latin typeface="Montserrat Bold"/>
                  <a:sym typeface="Montserrat Bold"/>
                </a:rPr>
                <a:t>Informe de Comité</a:t>
              </a:r>
            </a:p>
            <a:p>
              <a:pPr algn="ctr">
                <a:lnSpc>
                  <a:spcPts val="2382"/>
                </a:lnSpc>
              </a:pPr>
              <a:r>
                <a:rPr lang="es-MX" sz="1701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Reporte de actividades y resultados</a:t>
              </a:r>
            </a:p>
            <a:p>
              <a:pPr algn="ctr">
                <a:lnSpc>
                  <a:spcPts val="1428"/>
                </a:lnSpc>
              </a:pPr>
              <a:endParaRPr lang="en-US" sz="170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44" name="Freeform 44"/>
          <p:cNvSpPr/>
          <p:nvPr/>
        </p:nvSpPr>
        <p:spPr>
          <a:xfrm>
            <a:off x="2974349" y="2562565"/>
            <a:ext cx="1162141" cy="1147351"/>
          </a:xfrm>
          <a:custGeom>
            <a:avLst/>
            <a:gdLst/>
            <a:ahLst/>
            <a:cxnLst/>
            <a:rect l="l" t="t" r="r" b="b"/>
            <a:pathLst>
              <a:path w="1162141" h="1147351">
                <a:moveTo>
                  <a:pt x="0" y="0"/>
                </a:moveTo>
                <a:lnTo>
                  <a:pt x="1162142" y="0"/>
                </a:lnTo>
                <a:lnTo>
                  <a:pt x="1162142" y="1147351"/>
                </a:lnTo>
                <a:lnTo>
                  <a:pt x="0" y="1147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5" name="Freeform 45"/>
          <p:cNvSpPr/>
          <p:nvPr/>
        </p:nvSpPr>
        <p:spPr>
          <a:xfrm rot="-1326432">
            <a:off x="3015455" y="4660445"/>
            <a:ext cx="1079929" cy="793257"/>
          </a:xfrm>
          <a:custGeom>
            <a:avLst/>
            <a:gdLst/>
            <a:ahLst/>
            <a:cxnLst/>
            <a:rect l="l" t="t" r="r" b="b"/>
            <a:pathLst>
              <a:path w="1079929" h="793257">
                <a:moveTo>
                  <a:pt x="0" y="0"/>
                </a:moveTo>
                <a:lnTo>
                  <a:pt x="1079930" y="0"/>
                </a:lnTo>
                <a:lnTo>
                  <a:pt x="1079930" y="793257"/>
                </a:lnTo>
                <a:lnTo>
                  <a:pt x="0" y="7932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6" name="Freeform 46"/>
          <p:cNvSpPr/>
          <p:nvPr/>
        </p:nvSpPr>
        <p:spPr>
          <a:xfrm>
            <a:off x="3017506" y="7984545"/>
            <a:ext cx="1229783" cy="1035254"/>
          </a:xfrm>
          <a:custGeom>
            <a:avLst/>
            <a:gdLst/>
            <a:ahLst/>
            <a:cxnLst/>
            <a:rect l="l" t="t" r="r" b="b"/>
            <a:pathLst>
              <a:path w="1229783" h="1035254">
                <a:moveTo>
                  <a:pt x="0" y="0"/>
                </a:moveTo>
                <a:lnTo>
                  <a:pt x="1229783" y="0"/>
                </a:lnTo>
                <a:lnTo>
                  <a:pt x="1229783" y="1035254"/>
                </a:lnTo>
                <a:lnTo>
                  <a:pt x="0" y="1035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7" name="Freeform 47"/>
          <p:cNvSpPr/>
          <p:nvPr/>
        </p:nvSpPr>
        <p:spPr>
          <a:xfrm>
            <a:off x="11171387" y="6270115"/>
            <a:ext cx="1003445" cy="1262917"/>
          </a:xfrm>
          <a:custGeom>
            <a:avLst/>
            <a:gdLst/>
            <a:ahLst/>
            <a:cxnLst/>
            <a:rect l="l" t="t" r="r" b="b"/>
            <a:pathLst>
              <a:path w="1003445" h="1262917">
                <a:moveTo>
                  <a:pt x="0" y="0"/>
                </a:moveTo>
                <a:lnTo>
                  <a:pt x="1003445" y="0"/>
                </a:lnTo>
                <a:lnTo>
                  <a:pt x="1003445" y="1262917"/>
                </a:lnTo>
                <a:lnTo>
                  <a:pt x="0" y="12629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lgDash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48" name="Freeform 48"/>
          <p:cNvSpPr/>
          <p:nvPr/>
        </p:nvSpPr>
        <p:spPr>
          <a:xfrm>
            <a:off x="11035074" y="8024975"/>
            <a:ext cx="1139758" cy="1119035"/>
          </a:xfrm>
          <a:custGeom>
            <a:avLst/>
            <a:gdLst/>
            <a:ahLst/>
            <a:cxnLst/>
            <a:rect l="l" t="t" r="r" b="b"/>
            <a:pathLst>
              <a:path w="1139758" h="1119035">
                <a:moveTo>
                  <a:pt x="0" y="0"/>
                </a:moveTo>
                <a:lnTo>
                  <a:pt x="1139758" y="0"/>
                </a:lnTo>
                <a:lnTo>
                  <a:pt x="1139758" y="1119035"/>
                </a:lnTo>
                <a:lnTo>
                  <a:pt x="0" y="11190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9" name="Freeform 49"/>
          <p:cNvSpPr/>
          <p:nvPr/>
        </p:nvSpPr>
        <p:spPr>
          <a:xfrm>
            <a:off x="3017506" y="6247533"/>
            <a:ext cx="1187449" cy="995298"/>
          </a:xfrm>
          <a:custGeom>
            <a:avLst/>
            <a:gdLst/>
            <a:ahLst/>
            <a:cxnLst/>
            <a:rect l="l" t="t" r="r" b="b"/>
            <a:pathLst>
              <a:path w="1187449" h="995298">
                <a:moveTo>
                  <a:pt x="0" y="0"/>
                </a:moveTo>
                <a:lnTo>
                  <a:pt x="1187449" y="0"/>
                </a:lnTo>
                <a:lnTo>
                  <a:pt x="1187449" y="995298"/>
                </a:lnTo>
                <a:lnTo>
                  <a:pt x="0" y="9952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0" name="Freeform 50"/>
          <p:cNvSpPr/>
          <p:nvPr/>
        </p:nvSpPr>
        <p:spPr>
          <a:xfrm>
            <a:off x="10927717" y="4405268"/>
            <a:ext cx="1354472" cy="1108204"/>
          </a:xfrm>
          <a:custGeom>
            <a:avLst/>
            <a:gdLst/>
            <a:ahLst/>
            <a:cxnLst/>
            <a:rect l="l" t="t" r="r" b="b"/>
            <a:pathLst>
              <a:path w="1354472" h="1108204">
                <a:moveTo>
                  <a:pt x="0" y="0"/>
                </a:moveTo>
                <a:lnTo>
                  <a:pt x="1354472" y="0"/>
                </a:lnTo>
                <a:lnTo>
                  <a:pt x="1354472" y="1108204"/>
                </a:lnTo>
                <a:lnTo>
                  <a:pt x="0" y="1108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1" name="Freeform 51"/>
          <p:cNvSpPr/>
          <p:nvPr/>
        </p:nvSpPr>
        <p:spPr>
          <a:xfrm>
            <a:off x="11171387" y="2612204"/>
            <a:ext cx="911060" cy="1048074"/>
          </a:xfrm>
          <a:custGeom>
            <a:avLst/>
            <a:gdLst/>
            <a:ahLst/>
            <a:cxnLst/>
            <a:rect l="l" t="t" r="r" b="b"/>
            <a:pathLst>
              <a:path w="911060" h="1048074">
                <a:moveTo>
                  <a:pt x="0" y="0"/>
                </a:moveTo>
                <a:lnTo>
                  <a:pt x="911060" y="0"/>
                </a:lnTo>
                <a:lnTo>
                  <a:pt x="911060" y="1048074"/>
                </a:lnTo>
                <a:lnTo>
                  <a:pt x="0" y="104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2" name="TextBox 52"/>
          <p:cNvSpPr txBox="1"/>
          <p:nvPr/>
        </p:nvSpPr>
        <p:spPr>
          <a:xfrm>
            <a:off x="571080" y="834588"/>
            <a:ext cx="11033872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(SICS) Registro y módulos de captura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71080" y="1780773"/>
            <a:ext cx="17627207" cy="415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23"/>
              </a:lnSpc>
              <a:spcBef>
                <a:spcPct val="0"/>
              </a:spcBef>
            </a:pPr>
            <a:r>
              <a:rPr lang="en-US" sz="23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 registro del PITCS debe ser validado por la Instancia Normativa en el sistema para habilitar los siguientes módulos: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39943"/>
          </a:xfrm>
          <a:custGeom>
            <a:avLst/>
            <a:gdLst/>
            <a:ahLst/>
            <a:cxnLst/>
            <a:rect l="l" t="t" r="r" b="b"/>
            <a:pathLst>
              <a:path w="18288000" h="10239943">
                <a:moveTo>
                  <a:pt x="0" y="0"/>
                </a:moveTo>
                <a:lnTo>
                  <a:pt x="18288000" y="0"/>
                </a:lnTo>
                <a:lnTo>
                  <a:pt x="18288000" y="10239943"/>
                </a:lnTo>
                <a:lnTo>
                  <a:pt x="0" y="1023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3" r="-443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49201" y="242594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3669503" y="2247608"/>
          <a:ext cx="14060174" cy="5094764"/>
        </p:xfrm>
        <a:graphic>
          <a:graphicData uri="http://schemas.openxmlformats.org/drawingml/2006/table">
            <a:tbl>
              <a:tblPr/>
              <a:tblGrid>
                <a:gridCol w="14060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94764">
                <a:tc>
                  <a:txBody>
                    <a:bodyPr/>
                    <a:lstStyle/>
                    <a:p>
                      <a:pPr algn="l">
                        <a:lnSpc>
                          <a:spcPts val="3803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3803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803"/>
                        </a:lnSpc>
                      </a:pPr>
                      <a:endParaRPr lang="en-US" sz="1100"/>
                    </a:p>
                    <a:p>
                      <a:pPr marL="586598" lvl="1" indent="-293299" algn="l">
                        <a:lnSpc>
                          <a:spcPts val="3803"/>
                        </a:lnSpc>
                        <a:buFont typeface="Arial"/>
                        <a:buChar char="•"/>
                      </a:pPr>
                      <a:r>
                        <a:rPr lang="en-US" sz="2716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La clave será proporcionada por la </a:t>
                      </a:r>
                      <a:r>
                        <a:rPr lang="en-US" sz="2716" b="1">
                          <a:solidFill>
                            <a:srgbClr val="B38E5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Instancia Normativa.</a:t>
                      </a:r>
                    </a:p>
                    <a:p>
                      <a:pPr algn="l">
                        <a:lnSpc>
                          <a:spcPts val="3803"/>
                        </a:lnSpc>
                      </a:pPr>
                      <a:endParaRPr lang="en-US" sz="2716" b="1">
                        <a:solidFill>
                          <a:srgbClr val="B38E5D"/>
                        </a:solidFill>
                        <a:latin typeface="Montserrat Bold"/>
                        <a:ea typeface="Montserrat Bold"/>
                        <a:cs typeface="Montserrat Bold"/>
                        <a:sym typeface="Montserrat Bold"/>
                      </a:endParaRPr>
                    </a:p>
                    <a:p>
                      <a:pPr algn="l">
                        <a:lnSpc>
                          <a:spcPts val="3803"/>
                        </a:lnSpc>
                      </a:pPr>
                      <a:endParaRPr lang="en-US" sz="2716" b="1">
                        <a:solidFill>
                          <a:srgbClr val="B38E5D"/>
                        </a:solidFill>
                        <a:latin typeface="Montserrat Bold"/>
                        <a:ea typeface="Montserrat Bold"/>
                        <a:cs typeface="Montserrat Bold"/>
                        <a:sym typeface="Montserrat Bold"/>
                      </a:endParaRPr>
                    </a:p>
                    <a:p>
                      <a:pPr marL="586598" lvl="1" indent="-293299" algn="l">
                        <a:lnSpc>
                          <a:spcPts val="3803"/>
                        </a:lnSpc>
                        <a:buFont typeface="Arial"/>
                        <a:buChar char="•"/>
                      </a:pPr>
                      <a:r>
                        <a:rPr lang="en-US" sz="2716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 Formato (Anexo 1) deberá ser entregado al Comité una vez registrado en el SICS.</a:t>
                      </a:r>
                    </a:p>
                    <a:p>
                      <a:pPr algn="l">
                        <a:lnSpc>
                          <a:spcPts val="3663"/>
                        </a:lnSpc>
                      </a:pPr>
                      <a:endParaRPr lang="en-US" sz="2716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algn="l">
                        <a:lnSpc>
                          <a:spcPts val="3663"/>
                        </a:lnSpc>
                      </a:pPr>
                      <a:r>
                        <a:rPr lang="en-US" sz="2616">
                          <a:solidFill>
                            <a:srgbClr val="B38E5D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</a:t>
                      </a:r>
                      <a:r>
                        <a:rPr lang="en-US" sz="2616" b="1">
                          <a:solidFill>
                            <a:srgbClr val="B38E5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Plazo máximo: Dentro de los 15 días hábiles posteriores a su constitución.</a:t>
                      </a:r>
                    </a:p>
                  </a:txBody>
                  <a:tcPr marL="17921" marR="17921" marT="17921" marB="17921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Freeform 5"/>
          <p:cNvSpPr/>
          <p:nvPr/>
        </p:nvSpPr>
        <p:spPr>
          <a:xfrm rot="2829610">
            <a:off x="1142212" y="3091879"/>
            <a:ext cx="1688460" cy="3024929"/>
          </a:xfrm>
          <a:custGeom>
            <a:avLst/>
            <a:gdLst/>
            <a:ahLst/>
            <a:cxnLst/>
            <a:rect l="l" t="t" r="r" b="b"/>
            <a:pathLst>
              <a:path w="1688460" h="3024929">
                <a:moveTo>
                  <a:pt x="0" y="0"/>
                </a:moveTo>
                <a:lnTo>
                  <a:pt x="1688460" y="0"/>
                </a:lnTo>
                <a:lnTo>
                  <a:pt x="1688460" y="3024929"/>
                </a:lnTo>
                <a:lnTo>
                  <a:pt x="0" y="3024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4023598" y="6460075"/>
            <a:ext cx="634357" cy="665832"/>
          </a:xfrm>
          <a:custGeom>
            <a:avLst/>
            <a:gdLst/>
            <a:ahLst/>
            <a:cxnLst/>
            <a:rect l="l" t="t" r="r" b="b"/>
            <a:pathLst>
              <a:path w="634357" h="665832">
                <a:moveTo>
                  <a:pt x="0" y="0"/>
                </a:moveTo>
                <a:lnTo>
                  <a:pt x="634357" y="0"/>
                </a:lnTo>
                <a:lnTo>
                  <a:pt x="634357" y="665832"/>
                </a:lnTo>
                <a:lnTo>
                  <a:pt x="0" y="665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TextBox 7"/>
          <p:cNvSpPr txBox="1"/>
          <p:nvPr/>
        </p:nvSpPr>
        <p:spPr>
          <a:xfrm>
            <a:off x="686095" y="837949"/>
            <a:ext cx="8457905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Clave del Comité en el SICS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99817" y="2161883"/>
            <a:ext cx="8457905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Asignación y uso de la Clave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09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42904" y="8667549"/>
            <a:ext cx="14686773" cy="27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63"/>
              </a:lnSpc>
              <a:spcBef>
                <a:spcPct val="0"/>
              </a:spcBef>
            </a:pPr>
            <a:r>
              <a:rPr lang="en-US" sz="161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Disponibles en :https://dgesui.ses.sep.gob.mx/programas/programa-para-el-desarrollo-profesional-docente-para-el-tipo-superior-s247-prodep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3061504" y="8263542"/>
          <a:ext cx="8092510" cy="334038"/>
        </p:xfrm>
        <a:graphic>
          <a:graphicData uri="http://schemas.openxmlformats.org/drawingml/2006/table">
            <a:tbl>
              <a:tblPr/>
              <a:tblGrid>
                <a:gridCol w="8092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885">
                <a:tc>
                  <a:txBody>
                    <a:bodyPr/>
                    <a:lstStyle/>
                    <a:p>
                      <a:pPr algn="l">
                        <a:lnSpc>
                          <a:spcPts val="2543"/>
                        </a:lnSpc>
                        <a:defRPr/>
                      </a:pPr>
                      <a:r>
                        <a:rPr lang="en-US" sz="1817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Ubicación del clave (Menú Contraloría Social &gt; Material de Apoyo):</a:t>
                      </a:r>
                      <a:endParaRPr lang="en-US" sz="1100"/>
                    </a:p>
                  </a:txBody>
                  <a:tcPr marL="17921" marR="17921" marT="17921" marB="17921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531" y="-39024"/>
            <a:ext cx="18288000" cy="1032602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2"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3" name="Freeform 3"/>
          <p:cNvSpPr/>
          <p:nvPr/>
        </p:nvSpPr>
        <p:spPr>
          <a:xfrm>
            <a:off x="13121247" y="274588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4199734" y="1676887"/>
            <a:ext cx="386378" cy="386378"/>
          </a:xfrm>
          <a:custGeom>
            <a:avLst/>
            <a:gdLst/>
            <a:ahLst/>
            <a:cxnLst/>
            <a:rect l="l" t="t" r="r" b="b"/>
            <a:pathLst>
              <a:path w="386378" h="386378">
                <a:moveTo>
                  <a:pt x="0" y="0"/>
                </a:moveTo>
                <a:lnTo>
                  <a:pt x="386378" y="0"/>
                </a:lnTo>
                <a:lnTo>
                  <a:pt x="386378" y="386379"/>
                </a:lnTo>
                <a:lnTo>
                  <a:pt x="0" y="386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TextBox 5"/>
          <p:cNvSpPr txBox="1"/>
          <p:nvPr/>
        </p:nvSpPr>
        <p:spPr>
          <a:xfrm>
            <a:off x="1028700" y="952500"/>
            <a:ext cx="10802777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79"/>
              </a:lnSpc>
              <a:spcBef>
                <a:spcPct val="0"/>
              </a:spcBef>
            </a:pPr>
            <a:r>
              <a:rPr lang="es-MX" sz="4699" b="1" noProof="0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Seguimiento de actividades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86112" y="1619737"/>
            <a:ext cx="3137647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Cuarto  Trimestre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560270"/>
            <a:ext cx="829681" cy="50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521" spc="186">
                <a:solidFill>
                  <a:srgbClr val="892741"/>
                </a:solidFill>
                <a:latin typeface="Perandory"/>
                <a:ea typeface="Perandory"/>
                <a:cs typeface="Perandory"/>
                <a:sym typeface="Perandory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909802"/>
            <a:ext cx="829681" cy="50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521" spc="186" dirty="0">
                <a:solidFill>
                  <a:srgbClr val="892741"/>
                </a:solidFill>
                <a:latin typeface="Perandory"/>
                <a:ea typeface="Perandory"/>
                <a:cs typeface="Perandory"/>
                <a:sym typeface="Perandory"/>
              </a:rPr>
              <a:t>02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3249" y="6568458"/>
            <a:ext cx="829681" cy="50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521" spc="186" dirty="0">
                <a:solidFill>
                  <a:srgbClr val="892741"/>
                </a:solidFill>
                <a:latin typeface="Perandory"/>
                <a:ea typeface="Perandory"/>
                <a:cs typeface="Perandory"/>
                <a:sym typeface="Perandory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7973670"/>
            <a:ext cx="829681" cy="501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3521" spc="186" dirty="0">
                <a:solidFill>
                  <a:srgbClr val="892741"/>
                </a:solidFill>
                <a:latin typeface="Perandory"/>
                <a:ea typeface="Perandory"/>
                <a:cs typeface="Perandory"/>
                <a:sym typeface="Perandory"/>
              </a:rPr>
              <a:t>04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065368" y="2374630"/>
            <a:ext cx="11836747" cy="904107"/>
            <a:chOff x="0" y="0"/>
            <a:chExt cx="15782330" cy="120547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5782330" cy="1205477"/>
              <a:chOff x="0" y="0"/>
              <a:chExt cx="2567635" cy="19612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567635" cy="196120"/>
              </a:xfrm>
              <a:custGeom>
                <a:avLst/>
                <a:gdLst/>
                <a:ahLst/>
                <a:cxnLst/>
                <a:rect l="l" t="t" r="r" b="b"/>
                <a:pathLst>
                  <a:path w="2567635" h="196120">
                    <a:moveTo>
                      <a:pt x="0" y="0"/>
                    </a:moveTo>
                    <a:lnTo>
                      <a:pt x="2567635" y="0"/>
                    </a:lnTo>
                    <a:lnTo>
                      <a:pt x="2567635" y="196120"/>
                    </a:lnTo>
                    <a:lnTo>
                      <a:pt x="0" y="196120"/>
                    </a:lnTo>
                    <a:close/>
                  </a:path>
                </a:pathLst>
              </a:custGeom>
              <a:ln w="38100" cap="sq">
                <a:solidFill>
                  <a:srgbClr val="892741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9525"/>
                <a:ext cx="2567635" cy="1865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508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40492" y="115221"/>
              <a:ext cx="15058469" cy="9233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1"/>
                </a:lnSpc>
                <a:spcBef>
                  <a:spcPct val="0"/>
                </a:spcBef>
              </a:pP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Envío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nombramiento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y las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fichas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identificación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datos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del RCS y la del 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  <a:hlinkClick r:id="rId5"/>
                </a:rPr>
                <a:t>Enlace de Contraloría Social 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para la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captura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Información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</a:t>
              </a:r>
              <a:r>
                <a:rPr lang="en-US" sz="2343" i="1" dirty="0" err="1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en</a:t>
              </a: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el SICS.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90389" y="3807333"/>
            <a:ext cx="11836747" cy="570732"/>
            <a:chOff x="0" y="0"/>
            <a:chExt cx="15782330" cy="760977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5782330" cy="760977"/>
              <a:chOff x="0" y="0"/>
              <a:chExt cx="2567635" cy="12380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567635" cy="123804"/>
              </a:xfrm>
              <a:custGeom>
                <a:avLst/>
                <a:gdLst/>
                <a:ahLst/>
                <a:cxnLst/>
                <a:rect l="l" t="t" r="r" b="b"/>
                <a:pathLst>
                  <a:path w="2567635" h="123804">
                    <a:moveTo>
                      <a:pt x="0" y="0"/>
                    </a:moveTo>
                    <a:lnTo>
                      <a:pt x="2567635" y="0"/>
                    </a:lnTo>
                    <a:lnTo>
                      <a:pt x="2567635" y="123804"/>
                    </a:lnTo>
                    <a:lnTo>
                      <a:pt x="0" y="123804"/>
                    </a:lnTo>
                    <a:close/>
                  </a:path>
                </a:pathLst>
              </a:custGeom>
              <a:ln w="38100" cap="sq">
                <a:solidFill>
                  <a:srgbClr val="892741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9525"/>
                <a:ext cx="2567635" cy="1142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2508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40492" y="115222"/>
              <a:ext cx="15058469" cy="458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2671"/>
                </a:lnSpc>
                <a:spcBef>
                  <a:spcPct val="0"/>
                </a:spcBef>
              </a:pPr>
              <a:r>
                <a:rPr lang="es-MX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Realización de las actividades comprometidas en el PITCS</a:t>
              </a:r>
              <a:r>
                <a:rPr lang="en-US" sz="2343" i="1" u="none" strike="noStrike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065368" y="6367206"/>
            <a:ext cx="11836747" cy="904107"/>
            <a:chOff x="0" y="0"/>
            <a:chExt cx="15782330" cy="1205477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5782330" cy="1205477"/>
              <a:chOff x="0" y="0"/>
              <a:chExt cx="2567635" cy="19612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567635" cy="196120"/>
              </a:xfrm>
              <a:custGeom>
                <a:avLst/>
                <a:gdLst/>
                <a:ahLst/>
                <a:cxnLst/>
                <a:rect l="l" t="t" r="r" b="b"/>
                <a:pathLst>
                  <a:path w="2567635" h="196120">
                    <a:moveTo>
                      <a:pt x="0" y="0"/>
                    </a:moveTo>
                    <a:lnTo>
                      <a:pt x="2567635" y="0"/>
                    </a:lnTo>
                    <a:lnTo>
                      <a:pt x="2567635" y="196120"/>
                    </a:lnTo>
                    <a:lnTo>
                      <a:pt x="0" y="196120"/>
                    </a:lnTo>
                    <a:close/>
                  </a:path>
                </a:pathLst>
              </a:custGeom>
              <a:ln w="38100" cap="sq">
                <a:solidFill>
                  <a:srgbClr val="892741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9525"/>
                <a:ext cx="2567635" cy="1865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2508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89841" y="278828"/>
              <a:ext cx="15058469" cy="461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2671"/>
                </a:lnSpc>
                <a:spcBef>
                  <a:spcPct val="0"/>
                </a:spcBef>
              </a:pPr>
              <a:r>
                <a:rPr lang="en-US" sz="2343" i="1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Registro en el SICS del Informe del Comité.</a:t>
              </a:r>
              <a:endParaRPr lang="en-US" sz="2343" i="1" u="none" strike="noStrike" dirty="0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65368" y="7807890"/>
            <a:ext cx="11836747" cy="570732"/>
            <a:chOff x="0" y="0"/>
            <a:chExt cx="15782330" cy="760977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5782330" cy="760977"/>
              <a:chOff x="0" y="0"/>
              <a:chExt cx="2567635" cy="12380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567635" cy="123804"/>
              </a:xfrm>
              <a:custGeom>
                <a:avLst/>
                <a:gdLst/>
                <a:ahLst/>
                <a:cxnLst/>
                <a:rect l="l" t="t" r="r" b="b"/>
                <a:pathLst>
                  <a:path w="2567635" h="123804">
                    <a:moveTo>
                      <a:pt x="0" y="0"/>
                    </a:moveTo>
                    <a:lnTo>
                      <a:pt x="2567635" y="0"/>
                    </a:lnTo>
                    <a:lnTo>
                      <a:pt x="2567635" y="123804"/>
                    </a:lnTo>
                    <a:lnTo>
                      <a:pt x="0" y="123804"/>
                    </a:lnTo>
                    <a:close/>
                  </a:path>
                </a:pathLst>
              </a:custGeom>
              <a:ln w="38100" cap="sq">
                <a:solidFill>
                  <a:srgbClr val="892741"/>
                </a:solidFill>
                <a:prstDash val="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9525"/>
                <a:ext cx="2567635" cy="1142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2508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40492" y="115221"/>
              <a:ext cx="15058469" cy="461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71"/>
                </a:lnSpc>
                <a:spcBef>
                  <a:spcPct val="0"/>
                </a:spcBef>
              </a:pPr>
              <a:r>
                <a:rPr lang="es-MX" sz="2343" i="1" u="none" strike="noStrike" noProof="0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Envío del Informe del Final de Contraloría Social</a:t>
              </a:r>
              <a:r>
                <a:rPr lang="en-US" sz="2343" i="1" u="none" strike="noStrike" dirty="0">
                  <a:solidFill>
                    <a:srgbClr val="000000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.</a:t>
              </a:r>
            </a:p>
          </p:txBody>
        </p:sp>
      </p:grpSp>
      <p:sp>
        <p:nvSpPr>
          <p:cNvPr id="39" name="Freeform 56">
            <a:extLst>
              <a:ext uri="{FF2B5EF4-FFF2-40B4-BE49-F238E27FC236}">
                <a16:creationId xmlns:a16="http://schemas.microsoft.com/office/drawing/2014/main" id="{9A1669F2-2972-127B-A483-1BDCB244FD09}"/>
              </a:ext>
            </a:extLst>
          </p:cNvPr>
          <p:cNvSpPr/>
          <p:nvPr/>
        </p:nvSpPr>
        <p:spPr>
          <a:xfrm>
            <a:off x="14386779" y="2366100"/>
            <a:ext cx="657491" cy="816299"/>
          </a:xfrm>
          <a:custGeom>
            <a:avLst/>
            <a:gdLst/>
            <a:ahLst/>
            <a:cxnLst/>
            <a:rect l="l" t="t" r="r" b="b"/>
            <a:pathLst>
              <a:path w="657491" h="816299">
                <a:moveTo>
                  <a:pt x="0" y="0"/>
                </a:moveTo>
                <a:lnTo>
                  <a:pt x="657491" y="0"/>
                </a:lnTo>
                <a:lnTo>
                  <a:pt x="657491" y="816298"/>
                </a:lnTo>
                <a:lnTo>
                  <a:pt x="0" y="8162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4" name="Freeform 49">
            <a:extLst>
              <a:ext uri="{FF2B5EF4-FFF2-40B4-BE49-F238E27FC236}">
                <a16:creationId xmlns:a16="http://schemas.microsoft.com/office/drawing/2014/main" id="{1D32F72C-3F61-5CFD-1838-626008C0346B}"/>
              </a:ext>
            </a:extLst>
          </p:cNvPr>
          <p:cNvSpPr/>
          <p:nvPr/>
        </p:nvSpPr>
        <p:spPr>
          <a:xfrm>
            <a:off x="2667000" y="4655444"/>
            <a:ext cx="756790" cy="854691"/>
          </a:xfrm>
          <a:custGeom>
            <a:avLst/>
            <a:gdLst/>
            <a:ahLst/>
            <a:cxnLst/>
            <a:rect l="l" t="t" r="r" b="b"/>
            <a:pathLst>
              <a:path w="756790" h="854691">
                <a:moveTo>
                  <a:pt x="0" y="0"/>
                </a:moveTo>
                <a:lnTo>
                  <a:pt x="756789" y="0"/>
                </a:lnTo>
                <a:lnTo>
                  <a:pt x="756789" y="854691"/>
                </a:lnTo>
                <a:lnTo>
                  <a:pt x="0" y="854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6" name="Freeform 60">
            <a:extLst>
              <a:ext uri="{FF2B5EF4-FFF2-40B4-BE49-F238E27FC236}">
                <a16:creationId xmlns:a16="http://schemas.microsoft.com/office/drawing/2014/main" id="{28990C31-9116-679D-4FE9-9D1B3A9AF90B}"/>
              </a:ext>
            </a:extLst>
          </p:cNvPr>
          <p:cNvSpPr/>
          <p:nvPr/>
        </p:nvSpPr>
        <p:spPr>
          <a:xfrm>
            <a:off x="4473071" y="4749052"/>
            <a:ext cx="925464" cy="757198"/>
          </a:xfrm>
          <a:custGeom>
            <a:avLst/>
            <a:gdLst/>
            <a:ahLst/>
            <a:cxnLst/>
            <a:rect l="l" t="t" r="r" b="b"/>
            <a:pathLst>
              <a:path w="925464" h="757198">
                <a:moveTo>
                  <a:pt x="0" y="0"/>
                </a:moveTo>
                <a:lnTo>
                  <a:pt x="925464" y="0"/>
                </a:lnTo>
                <a:lnTo>
                  <a:pt x="925464" y="757197"/>
                </a:lnTo>
                <a:lnTo>
                  <a:pt x="0" y="7571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8" name="Freeform 53">
            <a:extLst>
              <a:ext uri="{FF2B5EF4-FFF2-40B4-BE49-F238E27FC236}">
                <a16:creationId xmlns:a16="http://schemas.microsoft.com/office/drawing/2014/main" id="{E38EF7AC-42A4-4509-593E-2900373CE62E}"/>
              </a:ext>
            </a:extLst>
          </p:cNvPr>
          <p:cNvSpPr/>
          <p:nvPr/>
        </p:nvSpPr>
        <p:spPr>
          <a:xfrm>
            <a:off x="6447816" y="4656754"/>
            <a:ext cx="1040973" cy="876310"/>
          </a:xfrm>
          <a:custGeom>
            <a:avLst/>
            <a:gdLst/>
            <a:ahLst/>
            <a:cxnLst/>
            <a:rect l="l" t="t" r="r" b="b"/>
            <a:pathLst>
              <a:path w="1040973" h="876310">
                <a:moveTo>
                  <a:pt x="0" y="0"/>
                </a:moveTo>
                <a:lnTo>
                  <a:pt x="1040973" y="0"/>
                </a:lnTo>
                <a:lnTo>
                  <a:pt x="1040973" y="876310"/>
                </a:lnTo>
                <a:lnTo>
                  <a:pt x="0" y="876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6" name="Freeform 61">
            <a:extLst>
              <a:ext uri="{FF2B5EF4-FFF2-40B4-BE49-F238E27FC236}">
                <a16:creationId xmlns:a16="http://schemas.microsoft.com/office/drawing/2014/main" id="{F9CF548E-1099-2E6F-E9C6-477C665FA27F}"/>
              </a:ext>
            </a:extLst>
          </p:cNvPr>
          <p:cNvSpPr/>
          <p:nvPr/>
        </p:nvSpPr>
        <p:spPr>
          <a:xfrm rot="-1326432">
            <a:off x="8864330" y="4831247"/>
            <a:ext cx="559338" cy="410859"/>
          </a:xfrm>
          <a:custGeom>
            <a:avLst/>
            <a:gdLst/>
            <a:ahLst/>
            <a:cxnLst/>
            <a:rect l="l" t="t" r="r" b="b"/>
            <a:pathLst>
              <a:path w="559338" h="410859">
                <a:moveTo>
                  <a:pt x="0" y="0"/>
                </a:moveTo>
                <a:lnTo>
                  <a:pt x="559338" y="0"/>
                </a:lnTo>
                <a:lnTo>
                  <a:pt x="559338" y="410859"/>
                </a:lnTo>
                <a:lnTo>
                  <a:pt x="0" y="4108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8" name="Freeform 62">
            <a:extLst>
              <a:ext uri="{FF2B5EF4-FFF2-40B4-BE49-F238E27FC236}">
                <a16:creationId xmlns:a16="http://schemas.microsoft.com/office/drawing/2014/main" id="{2129F9FD-6C5A-2E7D-EB52-6CDD8C3BDA16}"/>
              </a:ext>
            </a:extLst>
          </p:cNvPr>
          <p:cNvSpPr/>
          <p:nvPr/>
        </p:nvSpPr>
        <p:spPr>
          <a:xfrm>
            <a:off x="9512649" y="4724815"/>
            <a:ext cx="821065" cy="688202"/>
          </a:xfrm>
          <a:custGeom>
            <a:avLst/>
            <a:gdLst/>
            <a:ahLst/>
            <a:cxnLst/>
            <a:rect l="l" t="t" r="r" b="b"/>
            <a:pathLst>
              <a:path w="821065" h="688202">
                <a:moveTo>
                  <a:pt x="0" y="0"/>
                </a:moveTo>
                <a:lnTo>
                  <a:pt x="821066" y="0"/>
                </a:lnTo>
                <a:lnTo>
                  <a:pt x="821066" y="688202"/>
                </a:lnTo>
                <a:lnTo>
                  <a:pt x="0" y="688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0" name="Freeform 52">
            <a:extLst>
              <a:ext uri="{FF2B5EF4-FFF2-40B4-BE49-F238E27FC236}">
                <a16:creationId xmlns:a16="http://schemas.microsoft.com/office/drawing/2014/main" id="{0429566A-3A41-E55D-6743-B959151B9770}"/>
              </a:ext>
            </a:extLst>
          </p:cNvPr>
          <p:cNvSpPr/>
          <p:nvPr/>
        </p:nvSpPr>
        <p:spPr>
          <a:xfrm>
            <a:off x="12111978" y="4683555"/>
            <a:ext cx="821065" cy="822696"/>
          </a:xfrm>
          <a:custGeom>
            <a:avLst/>
            <a:gdLst/>
            <a:ahLst/>
            <a:cxnLst/>
            <a:rect l="l" t="t" r="r" b="b"/>
            <a:pathLst>
              <a:path w="995143" h="969813">
                <a:moveTo>
                  <a:pt x="0" y="0"/>
                </a:moveTo>
                <a:lnTo>
                  <a:pt x="995143" y="0"/>
                </a:lnTo>
                <a:lnTo>
                  <a:pt x="995143" y="969813"/>
                </a:lnTo>
                <a:lnTo>
                  <a:pt x="0" y="969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2" name="Freeform 51">
            <a:extLst>
              <a:ext uri="{FF2B5EF4-FFF2-40B4-BE49-F238E27FC236}">
                <a16:creationId xmlns:a16="http://schemas.microsoft.com/office/drawing/2014/main" id="{E1389926-BCCF-952C-6949-DAD128DF79DB}"/>
              </a:ext>
            </a:extLst>
          </p:cNvPr>
          <p:cNvSpPr/>
          <p:nvPr/>
        </p:nvSpPr>
        <p:spPr>
          <a:xfrm>
            <a:off x="14386779" y="6407803"/>
            <a:ext cx="631398" cy="822912"/>
          </a:xfrm>
          <a:custGeom>
            <a:avLst/>
            <a:gdLst/>
            <a:ahLst/>
            <a:cxnLst/>
            <a:rect l="l" t="t" r="r" b="b"/>
            <a:pathLst>
              <a:path w="631398" h="822912">
                <a:moveTo>
                  <a:pt x="0" y="0"/>
                </a:moveTo>
                <a:lnTo>
                  <a:pt x="631398" y="0"/>
                </a:lnTo>
                <a:lnTo>
                  <a:pt x="631398" y="822912"/>
                </a:lnTo>
                <a:lnTo>
                  <a:pt x="0" y="822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4" name="Freeform 50">
            <a:extLst>
              <a:ext uri="{FF2B5EF4-FFF2-40B4-BE49-F238E27FC236}">
                <a16:creationId xmlns:a16="http://schemas.microsoft.com/office/drawing/2014/main" id="{75F44595-0809-0292-3E7A-9749EE1DD83A}"/>
              </a:ext>
            </a:extLst>
          </p:cNvPr>
          <p:cNvSpPr/>
          <p:nvPr/>
        </p:nvSpPr>
        <p:spPr>
          <a:xfrm>
            <a:off x="14386779" y="7755150"/>
            <a:ext cx="995143" cy="720122"/>
          </a:xfrm>
          <a:custGeom>
            <a:avLst/>
            <a:gdLst/>
            <a:ahLst/>
            <a:cxnLst/>
            <a:rect l="l" t="t" r="r" b="b"/>
            <a:pathLst>
              <a:path w="995143" h="720122">
                <a:moveTo>
                  <a:pt x="0" y="0"/>
                </a:moveTo>
                <a:lnTo>
                  <a:pt x="995143" y="0"/>
                </a:lnTo>
                <a:lnTo>
                  <a:pt x="995143" y="720122"/>
                </a:lnTo>
                <a:lnTo>
                  <a:pt x="0" y="720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917CB6B3-13DC-2387-85BB-D49F4E4DD70C}"/>
              </a:ext>
            </a:extLst>
          </p:cNvPr>
          <p:cNvSpPr txBox="1"/>
          <p:nvPr/>
        </p:nvSpPr>
        <p:spPr>
          <a:xfrm>
            <a:off x="2514600" y="5635527"/>
            <a:ext cx="909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</a:t>
            </a:r>
            <a:r>
              <a:rPr lang="es-MX" sz="1200" b="1" u="none" strike="noStrike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oyos</a:t>
            </a:r>
            <a:endParaRPr lang="es-MX" sz="1200" dirty="0"/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AA6C035B-6770-71BA-B661-681934E90A80}"/>
              </a:ext>
            </a:extLst>
          </p:cNvPr>
          <p:cNvSpPr txBox="1"/>
          <p:nvPr/>
        </p:nvSpPr>
        <p:spPr>
          <a:xfrm>
            <a:off x="4481208" y="5618765"/>
            <a:ext cx="9091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Comité</a:t>
            </a:r>
            <a:endParaRPr lang="es-MX" sz="1200" dirty="0"/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38814353-D81B-14D2-19F8-937613E8C1B7}"/>
              </a:ext>
            </a:extLst>
          </p:cNvPr>
          <p:cNvSpPr txBox="1"/>
          <p:nvPr/>
        </p:nvSpPr>
        <p:spPr>
          <a:xfrm>
            <a:off x="6286837" y="5599796"/>
            <a:ext cx="1362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Capacitacion y Asesorías</a:t>
            </a:r>
            <a:endParaRPr lang="es-MX" sz="1200" dirty="0"/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9A906FBB-6E34-D530-314E-A18D57AFBCA4}"/>
              </a:ext>
            </a:extLst>
          </p:cNvPr>
          <p:cNvSpPr txBox="1"/>
          <p:nvPr/>
        </p:nvSpPr>
        <p:spPr>
          <a:xfrm>
            <a:off x="8807579" y="5621267"/>
            <a:ext cx="2346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Material de difusión y capacitación</a:t>
            </a:r>
            <a:endParaRPr lang="es-MX" sz="1200" noProof="0" dirty="0"/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9B7AE3FB-C7AD-4F22-1DB7-66CA236BC980}"/>
              </a:ext>
            </a:extLst>
          </p:cNvPr>
          <p:cNvSpPr txBox="1"/>
          <p:nvPr/>
        </p:nvSpPr>
        <p:spPr>
          <a:xfrm>
            <a:off x="12031483" y="5637152"/>
            <a:ext cx="10897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Reuniones</a:t>
            </a:r>
            <a:endParaRPr lang="es-MX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2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36199" y="259636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7"/>
                </a:lnTo>
                <a:lnTo>
                  <a:pt x="0" y="1035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13813315" y="5193733"/>
            <a:ext cx="2988039" cy="2530341"/>
            <a:chOff x="0" y="0"/>
            <a:chExt cx="3984052" cy="3373788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3984052" cy="3373788"/>
              <a:chOff x="0" y="0"/>
              <a:chExt cx="1045599" cy="88543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045599" cy="885437"/>
              </a:xfrm>
              <a:custGeom>
                <a:avLst/>
                <a:gdLst/>
                <a:ahLst/>
                <a:cxnLst/>
                <a:rect l="l" t="t" r="r" b="b"/>
                <a:pathLst>
                  <a:path w="1045599" h="885437">
                    <a:moveTo>
                      <a:pt x="99455" y="0"/>
                    </a:moveTo>
                    <a:lnTo>
                      <a:pt x="946144" y="0"/>
                    </a:lnTo>
                    <a:cubicBezTo>
                      <a:pt x="972521" y="0"/>
                      <a:pt x="997818" y="10478"/>
                      <a:pt x="1016469" y="29130"/>
                    </a:cubicBezTo>
                    <a:cubicBezTo>
                      <a:pt x="1035121" y="47781"/>
                      <a:pt x="1045599" y="73078"/>
                      <a:pt x="1045599" y="99455"/>
                    </a:cubicBezTo>
                    <a:lnTo>
                      <a:pt x="1045599" y="785982"/>
                    </a:lnTo>
                    <a:cubicBezTo>
                      <a:pt x="1045599" y="812359"/>
                      <a:pt x="1035121" y="837656"/>
                      <a:pt x="1016469" y="856308"/>
                    </a:cubicBezTo>
                    <a:cubicBezTo>
                      <a:pt x="997818" y="874959"/>
                      <a:pt x="972521" y="885437"/>
                      <a:pt x="946144" y="885437"/>
                    </a:cubicBezTo>
                    <a:lnTo>
                      <a:pt x="99455" y="885437"/>
                    </a:lnTo>
                    <a:cubicBezTo>
                      <a:pt x="73078" y="885437"/>
                      <a:pt x="47781" y="874959"/>
                      <a:pt x="29130" y="856308"/>
                    </a:cubicBezTo>
                    <a:cubicBezTo>
                      <a:pt x="10478" y="837656"/>
                      <a:pt x="0" y="812359"/>
                      <a:pt x="0" y="785982"/>
                    </a:cubicBezTo>
                    <a:lnTo>
                      <a:pt x="0" y="99455"/>
                    </a:lnTo>
                    <a:cubicBezTo>
                      <a:pt x="0" y="73078"/>
                      <a:pt x="10478" y="47781"/>
                      <a:pt x="29130" y="29130"/>
                    </a:cubicBezTo>
                    <a:cubicBezTo>
                      <a:pt x="47781" y="10478"/>
                      <a:pt x="73078" y="0"/>
                      <a:pt x="99455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045599" cy="923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40151" y="569406"/>
              <a:ext cx="3503751" cy="219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4"/>
                </a:lnSpc>
              </a:pPr>
              <a:endParaRPr/>
            </a:p>
            <a:p>
              <a:pPr algn="ctr">
                <a:lnSpc>
                  <a:spcPts val="2634"/>
                </a:lnSpc>
              </a:pPr>
              <a:r>
                <a:rPr lang="en-US" sz="1881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Instancia Normativa (DFI)</a:t>
              </a:r>
            </a:p>
            <a:p>
              <a:pPr algn="ctr">
                <a:lnSpc>
                  <a:spcPts val="2634"/>
                </a:lnSpc>
              </a:pPr>
              <a:endParaRPr lang="en-US" sz="1881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634"/>
                </a:lnSpc>
              </a:pPr>
              <a:r>
                <a:rPr lang="en-US" sz="188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Cierre y validación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3136199" y="1524597"/>
            <a:ext cx="386378" cy="386378"/>
          </a:xfrm>
          <a:custGeom>
            <a:avLst/>
            <a:gdLst/>
            <a:ahLst/>
            <a:cxnLst/>
            <a:rect l="l" t="t" r="r" b="b"/>
            <a:pathLst>
              <a:path w="386378" h="386378">
                <a:moveTo>
                  <a:pt x="0" y="0"/>
                </a:moveTo>
                <a:lnTo>
                  <a:pt x="386378" y="0"/>
                </a:lnTo>
                <a:lnTo>
                  <a:pt x="386378" y="386378"/>
                </a:lnTo>
                <a:lnTo>
                  <a:pt x="0" y="386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Freeform 10"/>
          <p:cNvSpPr/>
          <p:nvPr/>
        </p:nvSpPr>
        <p:spPr>
          <a:xfrm>
            <a:off x="1028700" y="1717786"/>
            <a:ext cx="2166327" cy="1926061"/>
          </a:xfrm>
          <a:custGeom>
            <a:avLst/>
            <a:gdLst/>
            <a:ahLst/>
            <a:cxnLst/>
            <a:rect l="l" t="t" r="r" b="b"/>
            <a:pathLst>
              <a:path w="2166327" h="1926061">
                <a:moveTo>
                  <a:pt x="0" y="0"/>
                </a:moveTo>
                <a:lnTo>
                  <a:pt x="2166327" y="0"/>
                </a:lnTo>
                <a:lnTo>
                  <a:pt x="2166327" y="1926061"/>
                </a:lnTo>
                <a:lnTo>
                  <a:pt x="0" y="1926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AutoShape 11"/>
          <p:cNvSpPr/>
          <p:nvPr/>
        </p:nvSpPr>
        <p:spPr>
          <a:xfrm>
            <a:off x="1629108" y="4768134"/>
            <a:ext cx="8580270" cy="0"/>
          </a:xfrm>
          <a:prstGeom prst="line">
            <a:avLst/>
          </a:prstGeom>
          <a:ln w="76200" cap="rnd">
            <a:solidFill>
              <a:srgbClr val="8927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grpSp>
        <p:nvGrpSpPr>
          <p:cNvPr id="12" name="Group 12"/>
          <p:cNvGrpSpPr/>
          <p:nvPr/>
        </p:nvGrpSpPr>
        <p:grpSpPr>
          <a:xfrm>
            <a:off x="1028700" y="4557175"/>
            <a:ext cx="427766" cy="4277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912B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09378" y="4554251"/>
            <a:ext cx="427766" cy="4277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912B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8" name="AutoShape 18"/>
          <p:cNvSpPr/>
          <p:nvPr/>
        </p:nvSpPr>
        <p:spPr>
          <a:xfrm flipV="1">
            <a:off x="10650087" y="4751250"/>
            <a:ext cx="4333237" cy="0"/>
          </a:xfrm>
          <a:prstGeom prst="line">
            <a:avLst/>
          </a:prstGeom>
          <a:ln w="76200" cap="rnd">
            <a:solidFill>
              <a:srgbClr val="98989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9" name="AutoShape 19"/>
          <p:cNvSpPr/>
          <p:nvPr/>
        </p:nvSpPr>
        <p:spPr>
          <a:xfrm flipV="1">
            <a:off x="7148163" y="3486615"/>
            <a:ext cx="0" cy="1264635"/>
          </a:xfrm>
          <a:prstGeom prst="line">
            <a:avLst/>
          </a:prstGeom>
          <a:ln w="76200" cap="rnd">
            <a:solidFill>
              <a:srgbClr val="8927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grpSp>
        <p:nvGrpSpPr>
          <p:cNvPr id="20" name="Group 20"/>
          <p:cNvGrpSpPr/>
          <p:nvPr/>
        </p:nvGrpSpPr>
        <p:grpSpPr>
          <a:xfrm>
            <a:off x="641750" y="5043816"/>
            <a:ext cx="1201666" cy="600833"/>
            <a:chOff x="0" y="0"/>
            <a:chExt cx="812800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92741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81280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98"/>
                </a:lnSpc>
              </a:pPr>
              <a:r>
                <a:rPr lang="en-US" sz="207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OCT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" y="691775"/>
            <a:ext cx="8053179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Calendario de Actividades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05789" y="2231383"/>
            <a:ext cx="4514603" cy="448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603"/>
              </a:lnSpc>
              <a:spcBef>
                <a:spcPct val="0"/>
              </a:spcBef>
            </a:pPr>
            <a:r>
              <a:rPr lang="en-US" sz="257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Instancia Ejecutora (IPES)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522577" y="1467447"/>
            <a:ext cx="4095789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Cuarto  Trimestre 2026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456268" y="2861330"/>
            <a:ext cx="10316913" cy="448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603"/>
              </a:lnSpc>
              <a:spcBef>
                <a:spcPct val="0"/>
              </a:spcBef>
            </a:pPr>
            <a:r>
              <a:rPr lang="en-US" sz="25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Desarrollo y seguimiento de actividades de Contraloría Social.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771353" y="5018279"/>
            <a:ext cx="1303817" cy="651909"/>
            <a:chOff x="0" y="0"/>
            <a:chExt cx="812800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92741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81280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8"/>
                </a:lnSpc>
                <a:spcBef>
                  <a:spcPct val="0"/>
                </a:spcBef>
              </a:pPr>
              <a:r>
                <a:rPr lang="en-US" sz="2070" b="1" u="none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11 DIC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983323" y="4537367"/>
            <a:ext cx="427766" cy="427766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912B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96397" y="3920409"/>
            <a:ext cx="1201618" cy="600809"/>
            <a:chOff x="0" y="0"/>
            <a:chExt cx="812800" cy="4064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92741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81280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8"/>
                </a:lnSpc>
                <a:spcBef>
                  <a:spcPct val="0"/>
                </a:spcBef>
              </a:pPr>
              <a:r>
                <a:rPr lang="en-US" sz="2070" b="1" u="none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14 DIC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7243" y="5703525"/>
            <a:ext cx="2678446" cy="2536695"/>
            <a:chOff x="0" y="0"/>
            <a:chExt cx="3571261" cy="3382260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3571261" cy="3382260"/>
              <a:chOff x="0" y="0"/>
              <a:chExt cx="1045599" cy="990263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045599" cy="990263"/>
              </a:xfrm>
              <a:custGeom>
                <a:avLst/>
                <a:gdLst/>
                <a:ahLst/>
                <a:cxnLst/>
                <a:rect l="l" t="t" r="r" b="b"/>
                <a:pathLst>
                  <a:path w="1045599" h="990263">
                    <a:moveTo>
                      <a:pt x="99455" y="0"/>
                    </a:moveTo>
                    <a:lnTo>
                      <a:pt x="946144" y="0"/>
                    </a:lnTo>
                    <a:cubicBezTo>
                      <a:pt x="972521" y="0"/>
                      <a:pt x="997818" y="10478"/>
                      <a:pt x="1016469" y="29130"/>
                    </a:cubicBezTo>
                    <a:cubicBezTo>
                      <a:pt x="1035121" y="47781"/>
                      <a:pt x="1045599" y="73078"/>
                      <a:pt x="1045599" y="99455"/>
                    </a:cubicBezTo>
                    <a:lnTo>
                      <a:pt x="1045599" y="890808"/>
                    </a:lnTo>
                    <a:cubicBezTo>
                      <a:pt x="1045599" y="917185"/>
                      <a:pt x="1035121" y="942482"/>
                      <a:pt x="1016469" y="961133"/>
                    </a:cubicBezTo>
                    <a:cubicBezTo>
                      <a:pt x="997818" y="979785"/>
                      <a:pt x="972521" y="990263"/>
                      <a:pt x="946144" y="990263"/>
                    </a:cubicBezTo>
                    <a:lnTo>
                      <a:pt x="99455" y="990263"/>
                    </a:lnTo>
                    <a:cubicBezTo>
                      <a:pt x="73078" y="990263"/>
                      <a:pt x="47781" y="979785"/>
                      <a:pt x="29130" y="961133"/>
                    </a:cubicBezTo>
                    <a:cubicBezTo>
                      <a:pt x="10478" y="942482"/>
                      <a:pt x="0" y="917185"/>
                      <a:pt x="0" y="890808"/>
                    </a:cubicBezTo>
                    <a:lnTo>
                      <a:pt x="0" y="99455"/>
                    </a:lnTo>
                    <a:cubicBezTo>
                      <a:pt x="0" y="73078"/>
                      <a:pt x="10478" y="47781"/>
                      <a:pt x="29130" y="29130"/>
                    </a:cubicBezTo>
                    <a:cubicBezTo>
                      <a:pt x="47781" y="10478"/>
                      <a:pt x="73078" y="0"/>
                      <a:pt x="99455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045599" cy="10283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15269" y="515987"/>
              <a:ext cx="3140724" cy="2321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61"/>
                </a:lnSpc>
              </a:pPr>
              <a:endParaRPr/>
            </a:p>
            <a:p>
              <a:pPr algn="ctr">
                <a:lnSpc>
                  <a:spcPts val="2361"/>
                </a:lnSpc>
              </a:pPr>
              <a:r>
                <a:rPr lang="en-US" sz="1686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Instancia Normativa (DFI)</a:t>
              </a:r>
            </a:p>
            <a:p>
              <a:pPr algn="ctr">
                <a:lnSpc>
                  <a:spcPts val="2361"/>
                </a:lnSpc>
              </a:pPr>
              <a:endParaRPr lang="en-US" sz="1686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361"/>
                </a:lnSpc>
              </a:pPr>
              <a:r>
                <a:rPr lang="en-US" sz="1686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Inicio de actividades de Contraloría Social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3027665" y="5153116"/>
            <a:ext cx="2750086" cy="2522121"/>
            <a:chOff x="0" y="0"/>
            <a:chExt cx="3666782" cy="3362827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3666782" cy="3362827"/>
              <a:chOff x="0" y="0"/>
              <a:chExt cx="1204821" cy="1104948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204821" cy="1104948"/>
              </a:xfrm>
              <a:custGeom>
                <a:avLst/>
                <a:gdLst/>
                <a:ahLst/>
                <a:cxnLst/>
                <a:rect l="l" t="t" r="r" b="b"/>
                <a:pathLst>
                  <a:path w="1204821" h="1104948">
                    <a:moveTo>
                      <a:pt x="86312" y="0"/>
                    </a:moveTo>
                    <a:lnTo>
                      <a:pt x="1118509" y="0"/>
                    </a:lnTo>
                    <a:cubicBezTo>
                      <a:pt x="1166178" y="0"/>
                      <a:pt x="1204821" y="38643"/>
                      <a:pt x="1204821" y="86312"/>
                    </a:cubicBezTo>
                    <a:lnTo>
                      <a:pt x="1204821" y="1018637"/>
                    </a:lnTo>
                    <a:cubicBezTo>
                      <a:pt x="1204821" y="1066305"/>
                      <a:pt x="1166178" y="1104948"/>
                      <a:pt x="1118509" y="1104948"/>
                    </a:cubicBezTo>
                    <a:lnTo>
                      <a:pt x="86312" y="1104948"/>
                    </a:lnTo>
                    <a:cubicBezTo>
                      <a:pt x="38643" y="1104948"/>
                      <a:pt x="0" y="1066305"/>
                      <a:pt x="0" y="1018637"/>
                    </a:cubicBezTo>
                    <a:lnTo>
                      <a:pt x="0" y="86312"/>
                    </a:lnTo>
                    <a:cubicBezTo>
                      <a:pt x="0" y="38643"/>
                      <a:pt x="38643" y="0"/>
                      <a:pt x="86312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38100"/>
                <a:ext cx="1204821" cy="11430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221027" y="447136"/>
              <a:ext cx="3224729" cy="2430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4"/>
                </a:lnSpc>
              </a:pPr>
              <a:endParaRPr/>
            </a:p>
            <a:p>
              <a:pPr algn="ctr">
                <a:lnSpc>
                  <a:spcPts val="2104"/>
                </a:lnSpc>
              </a:pPr>
              <a:endParaRPr/>
            </a:p>
            <a:p>
              <a:pPr algn="ctr">
                <a:lnSpc>
                  <a:spcPts val="2104"/>
                </a:lnSpc>
              </a:pPr>
              <a:r>
                <a:rPr lang="en-US" sz="1502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Instancia Ejecutora (IPES)</a:t>
              </a:r>
            </a:p>
            <a:p>
              <a:pPr algn="ctr">
                <a:lnSpc>
                  <a:spcPts val="2104"/>
                </a:lnSpc>
              </a:pPr>
              <a:endParaRPr lang="en-US" sz="150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104"/>
                </a:lnSpc>
              </a:pPr>
              <a:r>
                <a:rPr lang="en-US" sz="150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Inicio de actividades de Contraloría Social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196135" y="4557043"/>
            <a:ext cx="427766" cy="427766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912B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305184" y="5770200"/>
            <a:ext cx="2480558" cy="2198895"/>
            <a:chOff x="0" y="0"/>
            <a:chExt cx="3307411" cy="2931860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3307411" cy="2931860"/>
              <a:chOff x="0" y="0"/>
              <a:chExt cx="1117109" cy="990263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117109" cy="990263"/>
              </a:xfrm>
              <a:custGeom>
                <a:avLst/>
                <a:gdLst/>
                <a:ahLst/>
                <a:cxnLst/>
                <a:rect l="l" t="t" r="r" b="b"/>
                <a:pathLst>
                  <a:path w="1117109" h="990263">
                    <a:moveTo>
                      <a:pt x="93089" y="0"/>
                    </a:moveTo>
                    <a:lnTo>
                      <a:pt x="1024020" y="0"/>
                    </a:lnTo>
                    <a:cubicBezTo>
                      <a:pt x="1075432" y="0"/>
                      <a:pt x="1117109" y="41677"/>
                      <a:pt x="1117109" y="93089"/>
                    </a:cubicBezTo>
                    <a:lnTo>
                      <a:pt x="1117109" y="897174"/>
                    </a:lnTo>
                    <a:cubicBezTo>
                      <a:pt x="1117109" y="921863"/>
                      <a:pt x="1107301" y="945541"/>
                      <a:pt x="1089844" y="962998"/>
                    </a:cubicBezTo>
                    <a:cubicBezTo>
                      <a:pt x="1072386" y="980456"/>
                      <a:pt x="1048709" y="990263"/>
                      <a:pt x="1024020" y="990263"/>
                    </a:cubicBezTo>
                    <a:lnTo>
                      <a:pt x="93089" y="990263"/>
                    </a:lnTo>
                    <a:cubicBezTo>
                      <a:pt x="41677" y="990263"/>
                      <a:pt x="0" y="948586"/>
                      <a:pt x="0" y="897174"/>
                    </a:cubicBezTo>
                    <a:lnTo>
                      <a:pt x="0" y="93089"/>
                    </a:lnTo>
                    <a:cubicBezTo>
                      <a:pt x="0" y="41677"/>
                      <a:pt x="41677" y="0"/>
                      <a:pt x="93089" y="0"/>
                    </a:cubicBez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rnd">
                <a:solidFill>
                  <a:srgbClr val="892741">
                    <a:alpha val="80000"/>
                  </a:srgbClr>
                </a:solidFill>
                <a:prstDash val="lgDash"/>
                <a:round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38100"/>
                <a:ext cx="1117109" cy="10283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199364" y="443470"/>
              <a:ext cx="2908682" cy="2016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6"/>
                </a:lnSpc>
              </a:pPr>
              <a:endParaRPr/>
            </a:p>
            <a:p>
              <a:pPr algn="ctr">
                <a:lnSpc>
                  <a:spcPts val="2046"/>
                </a:lnSpc>
              </a:pPr>
              <a:endParaRPr/>
            </a:p>
            <a:p>
              <a:pPr algn="ctr">
                <a:lnSpc>
                  <a:spcPts val="2046"/>
                </a:lnSpc>
              </a:pPr>
              <a:r>
                <a:rPr lang="en-US" sz="1462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Entrega de Actividades</a:t>
              </a:r>
            </a:p>
            <a:p>
              <a:pPr algn="ctr">
                <a:lnSpc>
                  <a:spcPts val="2046"/>
                </a:lnSpc>
              </a:pPr>
              <a:endParaRPr lang="en-US" sz="146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046"/>
                </a:lnSpc>
              </a:pPr>
              <a:r>
                <a:rPr lang="en-US" sz="146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Instancia Ejecutora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3997961" y="5244432"/>
            <a:ext cx="809494" cy="719714"/>
          </a:xfrm>
          <a:custGeom>
            <a:avLst/>
            <a:gdLst/>
            <a:ahLst/>
            <a:cxnLst/>
            <a:rect l="l" t="t" r="r" b="b"/>
            <a:pathLst>
              <a:path w="809494" h="719714">
                <a:moveTo>
                  <a:pt x="0" y="0"/>
                </a:moveTo>
                <a:lnTo>
                  <a:pt x="809494" y="0"/>
                </a:lnTo>
                <a:lnTo>
                  <a:pt x="809494" y="719713"/>
                </a:lnTo>
                <a:lnTo>
                  <a:pt x="0" y="7197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9" name="Freeform 59"/>
          <p:cNvSpPr/>
          <p:nvPr/>
        </p:nvSpPr>
        <p:spPr>
          <a:xfrm>
            <a:off x="10140716" y="5879737"/>
            <a:ext cx="809494" cy="719714"/>
          </a:xfrm>
          <a:custGeom>
            <a:avLst/>
            <a:gdLst/>
            <a:ahLst/>
            <a:cxnLst/>
            <a:rect l="l" t="t" r="r" b="b"/>
            <a:pathLst>
              <a:path w="809494" h="719714">
                <a:moveTo>
                  <a:pt x="0" y="0"/>
                </a:moveTo>
                <a:lnTo>
                  <a:pt x="809494" y="0"/>
                </a:lnTo>
                <a:lnTo>
                  <a:pt x="809494" y="719714"/>
                </a:lnTo>
                <a:lnTo>
                  <a:pt x="0" y="7197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0" name="Freeform 60"/>
          <p:cNvSpPr/>
          <p:nvPr/>
        </p:nvSpPr>
        <p:spPr>
          <a:xfrm>
            <a:off x="1140917" y="5770200"/>
            <a:ext cx="631097" cy="643976"/>
          </a:xfrm>
          <a:custGeom>
            <a:avLst/>
            <a:gdLst/>
            <a:ahLst/>
            <a:cxnLst/>
            <a:rect l="l" t="t" r="r" b="b"/>
            <a:pathLst>
              <a:path w="631097" h="643976">
                <a:moveTo>
                  <a:pt x="0" y="0"/>
                </a:moveTo>
                <a:lnTo>
                  <a:pt x="631097" y="0"/>
                </a:lnTo>
                <a:lnTo>
                  <a:pt x="631097" y="643976"/>
                </a:lnTo>
                <a:lnTo>
                  <a:pt x="0" y="6439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1" name="Freeform 61"/>
          <p:cNvSpPr/>
          <p:nvPr/>
        </p:nvSpPr>
        <p:spPr>
          <a:xfrm>
            <a:off x="15025065" y="5282300"/>
            <a:ext cx="631097" cy="643976"/>
          </a:xfrm>
          <a:custGeom>
            <a:avLst/>
            <a:gdLst/>
            <a:ahLst/>
            <a:cxnLst/>
            <a:rect l="l" t="t" r="r" b="b"/>
            <a:pathLst>
              <a:path w="631097" h="643976">
                <a:moveTo>
                  <a:pt x="0" y="0"/>
                </a:moveTo>
                <a:lnTo>
                  <a:pt x="631096" y="0"/>
                </a:lnTo>
                <a:lnTo>
                  <a:pt x="631096" y="643977"/>
                </a:lnTo>
                <a:lnTo>
                  <a:pt x="0" y="643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8575"/>
            <a:ext cx="18377712" cy="10264140"/>
          </a:xfrm>
          <a:custGeom>
            <a:avLst/>
            <a:gdLst/>
            <a:ahLst/>
            <a:cxnLst/>
            <a:rect l="l" t="t" r="r" b="b"/>
            <a:pathLst>
              <a:path w="18377712" h="10264140">
                <a:moveTo>
                  <a:pt x="0" y="0"/>
                </a:moveTo>
                <a:lnTo>
                  <a:pt x="18377712" y="0"/>
                </a:lnTo>
                <a:lnTo>
                  <a:pt x="18377712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5" b="-245"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3" name="Freeform 3"/>
          <p:cNvSpPr/>
          <p:nvPr/>
        </p:nvSpPr>
        <p:spPr>
          <a:xfrm>
            <a:off x="13158363" y="239233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2538506" y="2199229"/>
            <a:ext cx="4771949" cy="6483259"/>
            <a:chOff x="0" y="0"/>
            <a:chExt cx="799962" cy="1086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9962" cy="1086844"/>
            </a:xfrm>
            <a:custGeom>
              <a:avLst/>
              <a:gdLst/>
              <a:ahLst/>
              <a:cxnLst/>
              <a:rect l="l" t="t" r="r" b="b"/>
              <a:pathLst>
                <a:path w="799962" h="1086844">
                  <a:moveTo>
                    <a:pt x="0" y="0"/>
                  </a:moveTo>
                  <a:lnTo>
                    <a:pt x="799962" y="0"/>
                  </a:lnTo>
                  <a:lnTo>
                    <a:pt x="799962" y="1086844"/>
                  </a:lnTo>
                  <a:lnTo>
                    <a:pt x="0" y="1086844"/>
                  </a:lnTo>
                  <a:close/>
                </a:path>
              </a:pathLst>
            </a:custGeom>
            <a:ln w="9525" cap="sq">
              <a:solidFill>
                <a:srgbClr val="98989A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799962" cy="1086844"/>
            </a:xfrm>
            <a:prstGeom prst="rect">
              <a:avLst/>
            </a:prstGeom>
          </p:spPr>
          <p:txBody>
            <a:bodyPr lIns="105632" tIns="105632" rIns="105632" bIns="105632" rtlCol="0" anchor="ctr"/>
            <a:lstStyle/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66999" y="4656867"/>
            <a:ext cx="4530683" cy="716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98"/>
              </a:lnSpc>
              <a:spcBef>
                <a:spcPct val="0"/>
              </a:spcBef>
            </a:pPr>
            <a:r>
              <a:rPr lang="es-MX" sz="207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 Informático de Contraloría Social</a:t>
            </a:r>
            <a:r>
              <a:rPr lang="en-US" sz="2070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4032742" y="2452511"/>
            <a:ext cx="1783475" cy="1783475"/>
          </a:xfrm>
          <a:custGeom>
            <a:avLst/>
            <a:gdLst/>
            <a:ahLst/>
            <a:cxnLst/>
            <a:rect l="l" t="t" r="r" b="b"/>
            <a:pathLst>
              <a:path w="1783475" h="1783475">
                <a:moveTo>
                  <a:pt x="0" y="0"/>
                </a:moveTo>
                <a:lnTo>
                  <a:pt x="1783476" y="0"/>
                </a:lnTo>
                <a:lnTo>
                  <a:pt x="1783476" y="1783475"/>
                </a:lnTo>
                <a:lnTo>
                  <a:pt x="0" y="1783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TextBox 10"/>
          <p:cNvSpPr txBox="1"/>
          <p:nvPr/>
        </p:nvSpPr>
        <p:spPr>
          <a:xfrm>
            <a:off x="1021220" y="671372"/>
            <a:ext cx="6176463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 b="1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Medios de Revisión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6533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6058" y="1607318"/>
            <a:ext cx="16440518" cy="42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603"/>
              </a:lnSpc>
              <a:spcBef>
                <a:spcPct val="0"/>
              </a:spcBef>
            </a:pPr>
            <a:r>
              <a:rPr lang="es-MX" sz="2573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 verificación de las actividades de Contraloría Social se realizará a través de los siguientes canales</a:t>
            </a:r>
            <a:r>
              <a:rPr lang="en-US" sz="257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21516" y="5794163"/>
            <a:ext cx="3951314" cy="1088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898"/>
              </a:lnSpc>
              <a:spcBef>
                <a:spcPct val="0"/>
              </a:spcBef>
            </a:pPr>
            <a:r>
              <a:rPr lang="es-MX" sz="2070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Seguimiento con base en la información registrada directamente en el </a:t>
            </a:r>
            <a:r>
              <a:rPr lang="es-MX" sz="207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SICS.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32889" y="9378952"/>
            <a:ext cx="13732445" cy="347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903"/>
              </a:lnSpc>
              <a:spcBef>
                <a:spcPct val="0"/>
              </a:spcBef>
            </a:pPr>
            <a:r>
              <a:rPr lang="en-US" sz="207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Nota importante: </a:t>
            </a:r>
            <a:r>
              <a:rPr lang="en-US" sz="207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Los documentos originales quedarán a su resguardo en el expediente institucional.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FAA12CDC-AA21-CBB7-5F19-47EEAC940E2D}"/>
              </a:ext>
            </a:extLst>
          </p:cNvPr>
          <p:cNvGrpSpPr/>
          <p:nvPr/>
        </p:nvGrpSpPr>
        <p:grpSpPr>
          <a:xfrm>
            <a:off x="10028681" y="2197215"/>
            <a:ext cx="4771949" cy="6495004"/>
            <a:chOff x="1844708" y="2439925"/>
            <a:chExt cx="4771949" cy="6495004"/>
          </a:xfrm>
        </p:grpSpPr>
        <p:grpSp>
          <p:nvGrpSpPr>
            <p:cNvPr id="16" name="Group 16"/>
            <p:cNvGrpSpPr/>
            <p:nvPr/>
          </p:nvGrpSpPr>
          <p:grpSpPr>
            <a:xfrm>
              <a:off x="1844708" y="2439925"/>
              <a:ext cx="4771949" cy="6495004"/>
              <a:chOff x="0" y="0"/>
              <a:chExt cx="799962" cy="108881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99962" cy="1088813"/>
              </a:xfrm>
              <a:custGeom>
                <a:avLst/>
                <a:gdLst/>
                <a:ahLst/>
                <a:cxnLst/>
                <a:rect l="l" t="t" r="r" b="b"/>
                <a:pathLst>
                  <a:path w="799962" h="1088813">
                    <a:moveTo>
                      <a:pt x="0" y="0"/>
                    </a:moveTo>
                    <a:lnTo>
                      <a:pt x="799962" y="0"/>
                    </a:lnTo>
                    <a:lnTo>
                      <a:pt x="799962" y="1088813"/>
                    </a:lnTo>
                    <a:lnTo>
                      <a:pt x="0" y="1088813"/>
                    </a:lnTo>
                    <a:close/>
                  </a:path>
                </a:pathLst>
              </a:custGeom>
              <a:ln w="9525" cap="sq">
                <a:solidFill>
                  <a:srgbClr val="98989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0"/>
                <a:ext cx="799962" cy="1088813"/>
              </a:xfrm>
              <a:prstGeom prst="rect">
                <a:avLst/>
              </a:prstGeom>
            </p:spPr>
            <p:txBody>
              <a:bodyPr lIns="105632" tIns="105632" rIns="105632" bIns="105632" rtlCol="0" anchor="ctr"/>
              <a:lstStyle/>
              <a:p>
                <a:pPr algn="ctr">
                  <a:lnSpc>
                    <a:spcPts val="134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201608" y="5854605"/>
              <a:ext cx="3730786" cy="1061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98"/>
                </a:lnSpc>
                <a:spcBef>
                  <a:spcPct val="0"/>
                </a:spcBef>
              </a:pPr>
              <a:r>
                <a:rPr lang="es-MX" sz="2070" u="none" strike="noStrike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Recepción de la información requerida a la dirección oficial: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28305" y="7271906"/>
              <a:ext cx="4604753" cy="329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98"/>
                </a:lnSpc>
                <a:spcBef>
                  <a:spcPct val="0"/>
                </a:spcBef>
              </a:pPr>
              <a:r>
                <a:rPr lang="en-US" sz="1600" b="1" dirty="0">
                  <a:solidFill>
                    <a:srgbClr val="89274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contraloria_social_dfi@sep.gob.mx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179266" y="4917815"/>
              <a:ext cx="1951492" cy="337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98"/>
                </a:lnSpc>
                <a:spcBef>
                  <a:spcPct val="0"/>
                </a:spcBef>
              </a:pPr>
              <a:r>
                <a:rPr lang="en-US" sz="207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Vía Correo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003245" y="2555357"/>
              <a:ext cx="2127513" cy="1821924"/>
            </a:xfrm>
            <a:custGeom>
              <a:avLst/>
              <a:gdLst/>
              <a:ahLst/>
              <a:cxnLst/>
              <a:rect l="l" t="t" r="r" b="b"/>
              <a:pathLst>
                <a:path w="2127513" h="1821924">
                  <a:moveTo>
                    <a:pt x="0" y="0"/>
                  </a:moveTo>
                  <a:lnTo>
                    <a:pt x="2127513" y="0"/>
                  </a:lnTo>
                  <a:lnTo>
                    <a:pt x="2127513" y="1821925"/>
                  </a:lnTo>
                  <a:lnTo>
                    <a:pt x="0" y="1821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2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36199" y="259636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7"/>
                </a:lnTo>
                <a:lnTo>
                  <a:pt x="0" y="1035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TextBox 4"/>
          <p:cNvSpPr txBox="1"/>
          <p:nvPr/>
        </p:nvSpPr>
        <p:spPr>
          <a:xfrm>
            <a:off x="855313" y="588327"/>
            <a:ext cx="12107499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9"/>
              </a:lnSpc>
              <a:spcBef>
                <a:spcPct val="0"/>
              </a:spcBef>
            </a:pPr>
            <a:r>
              <a:rPr lang="es-MX" sz="4699" b="1" noProof="0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Presentación Denuncias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12</a:t>
            </a:r>
          </a:p>
        </p:txBody>
      </p:sp>
      <p:sp>
        <p:nvSpPr>
          <p:cNvPr id="6" name="Freeform 6"/>
          <p:cNvSpPr/>
          <p:nvPr/>
        </p:nvSpPr>
        <p:spPr>
          <a:xfrm>
            <a:off x="1147200" y="2615500"/>
            <a:ext cx="1627270" cy="1309953"/>
          </a:xfrm>
          <a:custGeom>
            <a:avLst/>
            <a:gdLst/>
            <a:ahLst/>
            <a:cxnLst/>
            <a:rect l="l" t="t" r="r" b="b"/>
            <a:pathLst>
              <a:path w="1627270" h="1309953">
                <a:moveTo>
                  <a:pt x="0" y="0"/>
                </a:moveTo>
                <a:lnTo>
                  <a:pt x="1627270" y="0"/>
                </a:lnTo>
                <a:lnTo>
                  <a:pt x="1627270" y="1309953"/>
                </a:lnTo>
                <a:lnTo>
                  <a:pt x="0" y="1309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7" name="AutoShape 7"/>
          <p:cNvSpPr/>
          <p:nvPr/>
        </p:nvSpPr>
        <p:spPr>
          <a:xfrm>
            <a:off x="1147200" y="4881588"/>
            <a:ext cx="15719023" cy="0"/>
          </a:xfrm>
          <a:prstGeom prst="line">
            <a:avLst/>
          </a:prstGeom>
          <a:ln w="76200" cap="rnd">
            <a:solidFill>
              <a:srgbClr val="8927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>
            <a:off x="9436318" y="2615500"/>
            <a:ext cx="1334211" cy="1309953"/>
          </a:xfrm>
          <a:custGeom>
            <a:avLst/>
            <a:gdLst/>
            <a:ahLst/>
            <a:cxnLst/>
            <a:rect l="l" t="t" r="r" b="b"/>
            <a:pathLst>
              <a:path w="1334211" h="1309953">
                <a:moveTo>
                  <a:pt x="0" y="0"/>
                </a:moveTo>
                <a:lnTo>
                  <a:pt x="1334211" y="0"/>
                </a:lnTo>
                <a:lnTo>
                  <a:pt x="1334211" y="1309953"/>
                </a:lnTo>
                <a:lnTo>
                  <a:pt x="0" y="1309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Freeform 9"/>
          <p:cNvSpPr/>
          <p:nvPr/>
        </p:nvSpPr>
        <p:spPr>
          <a:xfrm>
            <a:off x="1414590" y="5143500"/>
            <a:ext cx="829923" cy="850014"/>
          </a:xfrm>
          <a:custGeom>
            <a:avLst/>
            <a:gdLst/>
            <a:ahLst/>
            <a:cxnLst/>
            <a:rect l="l" t="t" r="r" b="b"/>
            <a:pathLst>
              <a:path w="829923" h="850014">
                <a:moveTo>
                  <a:pt x="0" y="0"/>
                </a:moveTo>
                <a:lnTo>
                  <a:pt x="829922" y="0"/>
                </a:lnTo>
                <a:lnTo>
                  <a:pt x="829922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Freeform 10"/>
          <p:cNvSpPr/>
          <p:nvPr/>
        </p:nvSpPr>
        <p:spPr>
          <a:xfrm>
            <a:off x="1727673" y="6668191"/>
            <a:ext cx="297764" cy="494774"/>
          </a:xfrm>
          <a:custGeom>
            <a:avLst/>
            <a:gdLst/>
            <a:ahLst/>
            <a:cxnLst/>
            <a:rect l="l" t="t" r="r" b="b"/>
            <a:pathLst>
              <a:path w="297764" h="494774">
                <a:moveTo>
                  <a:pt x="0" y="0"/>
                </a:moveTo>
                <a:lnTo>
                  <a:pt x="297764" y="0"/>
                </a:lnTo>
                <a:lnTo>
                  <a:pt x="297764" y="494774"/>
                </a:lnTo>
                <a:lnTo>
                  <a:pt x="0" y="494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AutoShape 11"/>
          <p:cNvSpPr/>
          <p:nvPr/>
        </p:nvSpPr>
        <p:spPr>
          <a:xfrm flipV="1">
            <a:off x="8264743" y="6705782"/>
            <a:ext cx="0" cy="1814452"/>
          </a:xfrm>
          <a:prstGeom prst="line">
            <a:avLst/>
          </a:prstGeom>
          <a:ln w="76200" cap="rnd">
            <a:solidFill>
              <a:srgbClr val="8927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2" name="AutoShape 12"/>
          <p:cNvSpPr/>
          <p:nvPr/>
        </p:nvSpPr>
        <p:spPr>
          <a:xfrm flipV="1">
            <a:off x="12587317" y="6690024"/>
            <a:ext cx="0" cy="1814452"/>
          </a:xfrm>
          <a:prstGeom prst="line">
            <a:avLst/>
          </a:prstGeom>
          <a:ln w="76200" cap="rnd">
            <a:solidFill>
              <a:srgbClr val="8927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3" name="Freeform 13"/>
          <p:cNvSpPr/>
          <p:nvPr/>
        </p:nvSpPr>
        <p:spPr>
          <a:xfrm>
            <a:off x="8523849" y="6705782"/>
            <a:ext cx="443799" cy="419592"/>
          </a:xfrm>
          <a:custGeom>
            <a:avLst/>
            <a:gdLst/>
            <a:ahLst/>
            <a:cxnLst/>
            <a:rect l="l" t="t" r="r" b="b"/>
            <a:pathLst>
              <a:path w="443799" h="419592">
                <a:moveTo>
                  <a:pt x="0" y="0"/>
                </a:moveTo>
                <a:lnTo>
                  <a:pt x="443798" y="0"/>
                </a:lnTo>
                <a:lnTo>
                  <a:pt x="443798" y="419592"/>
                </a:lnTo>
                <a:lnTo>
                  <a:pt x="0" y="419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4" name="Freeform 14"/>
          <p:cNvSpPr/>
          <p:nvPr/>
        </p:nvSpPr>
        <p:spPr>
          <a:xfrm>
            <a:off x="13300491" y="6785853"/>
            <a:ext cx="509829" cy="334633"/>
          </a:xfrm>
          <a:custGeom>
            <a:avLst/>
            <a:gdLst/>
            <a:ahLst/>
            <a:cxnLst/>
            <a:rect l="l" t="t" r="r" b="b"/>
            <a:pathLst>
              <a:path w="509829" h="334633">
                <a:moveTo>
                  <a:pt x="0" y="0"/>
                </a:moveTo>
                <a:lnTo>
                  <a:pt x="509829" y="0"/>
                </a:lnTo>
                <a:lnTo>
                  <a:pt x="509829" y="334633"/>
                </a:lnTo>
                <a:lnTo>
                  <a:pt x="0" y="334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5" name="TextBox 15"/>
          <p:cNvSpPr txBox="1"/>
          <p:nvPr/>
        </p:nvSpPr>
        <p:spPr>
          <a:xfrm>
            <a:off x="11376059" y="3561226"/>
            <a:ext cx="5947221" cy="69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Av. Insurgentes Sur 1735, Col. Guadalupe Inn, C.P. 01020, Alcaldía Álvaro Obregón, CDMX.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62812" y="2706669"/>
            <a:ext cx="2830482" cy="337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Escrito ante la SABG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71067" y="3742201"/>
            <a:ext cx="4914647" cy="337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98"/>
              </a:lnSpc>
              <a:spcBef>
                <a:spcPct val="0"/>
              </a:spcBef>
            </a:pPr>
            <a:r>
              <a:rPr lang="en-US" sz="2070" b="1">
                <a:solidFill>
                  <a:srgbClr val="B38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https.//sidec.buengobierno.gob.mx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68513" y="2680371"/>
            <a:ext cx="4272380" cy="699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Sistema Integral de Denuncias Ciudadanas (SIDEC)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501302" y="5146262"/>
            <a:ext cx="10188342" cy="43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8"/>
              </a:lnSpc>
              <a:spcBef>
                <a:spcPct val="0"/>
              </a:spcBef>
            </a:pPr>
            <a:r>
              <a:rPr lang="en-US" sz="25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Área de Especialidad en Quejas ( Ramo Educación Pública)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44512" y="6650609"/>
            <a:ext cx="3189100" cy="38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78"/>
              </a:lnSpc>
              <a:spcBef>
                <a:spcPct val="0"/>
              </a:spcBef>
            </a:pPr>
            <a:r>
              <a:rPr lang="en-US" sz="22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Atención Presencial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21771" y="7277430"/>
            <a:ext cx="4501548" cy="1423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8"/>
              </a:lnSpc>
            </a:pPr>
            <a:r>
              <a:rPr lang="en-US" sz="20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Av. Universidad 1074, Col. Xoco, C.P. 03330, Benito Juárez, CDMX.</a:t>
            </a:r>
          </a:p>
          <a:p>
            <a:pPr algn="l">
              <a:lnSpc>
                <a:spcPts val="2898"/>
              </a:lnSpc>
            </a:pPr>
            <a:endParaRPr lang="en-US" sz="207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Horario: 9:00 a 15:00 horas.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88653" y="6642399"/>
            <a:ext cx="1434518" cy="38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78"/>
              </a:lnSpc>
              <a:spcBef>
                <a:spcPct val="0"/>
              </a:spcBef>
            </a:pPr>
            <a:r>
              <a:rPr lang="en-US" sz="22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Teléfono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88856" y="7458405"/>
            <a:ext cx="2215024" cy="1061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8"/>
              </a:lnSpc>
            </a:pPr>
            <a:r>
              <a:rPr lang="en-US" sz="20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55 36 01 86 50</a:t>
            </a:r>
          </a:p>
          <a:p>
            <a:pPr algn="l">
              <a:lnSpc>
                <a:spcPts val="2898"/>
              </a:lnSpc>
            </a:pPr>
            <a:endParaRPr lang="en-US" sz="207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Extensión 66239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243807" y="6672288"/>
            <a:ext cx="2850500" cy="38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78"/>
              </a:lnSpc>
              <a:spcBef>
                <a:spcPct val="0"/>
              </a:spcBef>
            </a:pPr>
            <a:r>
              <a:rPr lang="en-US" sz="227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Correo Electrónico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14922" y="7414712"/>
            <a:ext cx="3580866" cy="337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98"/>
              </a:lnSpc>
              <a:spcBef>
                <a:spcPct val="0"/>
              </a:spcBef>
            </a:pPr>
            <a:r>
              <a:rPr lang="en-US" sz="2070" b="1" dirty="0">
                <a:solidFill>
                  <a:srgbClr val="B38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quejas@sep.gob.mx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4339"/>
            <a:ext cx="18377712" cy="10264140"/>
          </a:xfrm>
          <a:custGeom>
            <a:avLst/>
            <a:gdLst/>
            <a:ahLst/>
            <a:cxnLst/>
            <a:rect l="l" t="t" r="r" b="b"/>
            <a:pathLst>
              <a:path w="18377712" h="10264140">
                <a:moveTo>
                  <a:pt x="0" y="0"/>
                </a:moveTo>
                <a:lnTo>
                  <a:pt x="18377712" y="0"/>
                </a:lnTo>
                <a:lnTo>
                  <a:pt x="18377712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5" b="-24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58363" y="239233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8"/>
                </a:lnTo>
                <a:lnTo>
                  <a:pt x="0" y="1035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TextBox 4"/>
          <p:cNvSpPr txBox="1"/>
          <p:nvPr/>
        </p:nvSpPr>
        <p:spPr>
          <a:xfrm>
            <a:off x="1686533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499" y="268486"/>
            <a:ext cx="12107499" cy="795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s-MX" sz="4699" b="1" noProof="0" dirty="0">
                <a:solidFill>
                  <a:srgbClr val="89274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Medios de atención y contacto (PRODEP)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952645" y="5509565"/>
            <a:ext cx="3328083" cy="2326896"/>
            <a:chOff x="0" y="0"/>
            <a:chExt cx="4437443" cy="245153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437443" cy="2451533"/>
              <a:chOff x="0" y="0"/>
              <a:chExt cx="1404504" cy="77594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404504" cy="775940"/>
              </a:xfrm>
              <a:custGeom>
                <a:avLst/>
                <a:gdLst/>
                <a:ahLst/>
                <a:cxnLst/>
                <a:rect l="l" t="t" r="r" b="b"/>
                <a:pathLst>
                  <a:path w="1404504" h="775940">
                    <a:moveTo>
                      <a:pt x="0" y="0"/>
                    </a:moveTo>
                    <a:lnTo>
                      <a:pt x="1404504" y="0"/>
                    </a:lnTo>
                    <a:lnTo>
                      <a:pt x="1404504" y="775940"/>
                    </a:lnTo>
                    <a:lnTo>
                      <a:pt x="0" y="775940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B38E5D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404504" cy="8140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67480" y="1217200"/>
              <a:ext cx="3902482" cy="88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84"/>
                </a:lnSpc>
              </a:pPr>
              <a:r>
                <a:rPr lang="en-US" sz="156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(55) 3600-2511</a:t>
              </a:r>
            </a:p>
            <a:p>
              <a:pPr algn="ctr">
                <a:lnSpc>
                  <a:spcPts val="2184"/>
                </a:lnSpc>
              </a:pPr>
              <a:endParaRPr lang="en-US" sz="156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324"/>
                </a:lnSpc>
              </a:pPr>
              <a:r>
                <a:rPr lang="es-MX" sz="1600" noProof="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Extensiones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65943 y 65614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2371423" y="8697747"/>
            <a:ext cx="14493911" cy="0"/>
          </a:xfrm>
          <a:prstGeom prst="line">
            <a:avLst/>
          </a:prstGeom>
          <a:ln w="76200" cap="rnd">
            <a:solidFill>
              <a:srgbClr val="B38E5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grpSp>
        <p:nvGrpSpPr>
          <p:cNvPr id="12" name="Group 12"/>
          <p:cNvGrpSpPr/>
          <p:nvPr/>
        </p:nvGrpSpPr>
        <p:grpSpPr>
          <a:xfrm>
            <a:off x="4390976" y="5509565"/>
            <a:ext cx="3686224" cy="2326896"/>
            <a:chOff x="-43911" y="0"/>
            <a:chExt cx="5654742" cy="329589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610831" cy="3295899"/>
              <a:chOff x="0" y="0"/>
              <a:chExt cx="1166327" cy="68512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66327" cy="685121"/>
              </a:xfrm>
              <a:custGeom>
                <a:avLst/>
                <a:gdLst/>
                <a:ahLst/>
                <a:cxnLst/>
                <a:rect l="l" t="t" r="r" b="b"/>
                <a:pathLst>
                  <a:path w="1166327" h="685121">
                    <a:moveTo>
                      <a:pt x="0" y="0"/>
                    </a:moveTo>
                    <a:lnTo>
                      <a:pt x="1166327" y="0"/>
                    </a:lnTo>
                    <a:lnTo>
                      <a:pt x="1166327" y="685121"/>
                    </a:lnTo>
                    <a:lnTo>
                      <a:pt x="0" y="685121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38100" cap="sq">
                <a:solidFill>
                  <a:srgbClr val="B38E5D">
                    <a:alpha val="80000"/>
                  </a:srgbClr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166327" cy="7232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-43911" y="1448803"/>
              <a:ext cx="5654742" cy="444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65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contraloria_social_dfi@sep.gob.mx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90734" y="3238501"/>
            <a:ext cx="4064802" cy="4857874"/>
            <a:chOff x="0" y="0"/>
            <a:chExt cx="712784" cy="87460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12784" cy="874602"/>
            </a:xfrm>
            <a:custGeom>
              <a:avLst/>
              <a:gdLst/>
              <a:ahLst/>
              <a:cxnLst/>
              <a:rect l="l" t="t" r="r" b="b"/>
              <a:pathLst>
                <a:path w="712784" h="874602">
                  <a:moveTo>
                    <a:pt x="0" y="0"/>
                  </a:moveTo>
                  <a:lnTo>
                    <a:pt x="712784" y="0"/>
                  </a:lnTo>
                  <a:lnTo>
                    <a:pt x="712784" y="874602"/>
                  </a:lnTo>
                  <a:lnTo>
                    <a:pt x="0" y="874602"/>
                  </a:lnTo>
                  <a:close/>
                </a:path>
              </a:pathLst>
            </a:custGeom>
            <a:ln w="9525" cap="sq">
              <a:solidFill>
                <a:srgbClr val="98989A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712784" cy="874602"/>
            </a:xfrm>
            <a:prstGeom prst="rect">
              <a:avLst/>
            </a:prstGeom>
          </p:spPr>
          <p:txBody>
            <a:bodyPr lIns="105632" tIns="105632" rIns="105632" bIns="105632" rtlCol="0" anchor="ctr"/>
            <a:lstStyle/>
            <a:p>
              <a:pPr algn="ctr">
                <a:lnSpc>
                  <a:spcPts val="1340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5343256" y="3530259"/>
            <a:ext cx="1882163" cy="1377934"/>
          </a:xfrm>
          <a:custGeom>
            <a:avLst/>
            <a:gdLst/>
            <a:ahLst/>
            <a:cxnLst/>
            <a:rect l="l" t="t" r="r" b="b"/>
            <a:pathLst>
              <a:path w="2495666" h="1783267">
                <a:moveTo>
                  <a:pt x="0" y="0"/>
                </a:moveTo>
                <a:lnTo>
                  <a:pt x="2495666" y="0"/>
                </a:lnTo>
                <a:lnTo>
                  <a:pt x="2495666" y="1783267"/>
                </a:lnTo>
                <a:lnTo>
                  <a:pt x="0" y="1783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1" name="Freeform 21"/>
          <p:cNvSpPr/>
          <p:nvPr/>
        </p:nvSpPr>
        <p:spPr>
          <a:xfrm>
            <a:off x="11096753" y="3530258"/>
            <a:ext cx="1247648" cy="1454623"/>
          </a:xfrm>
          <a:custGeom>
            <a:avLst/>
            <a:gdLst/>
            <a:ahLst/>
            <a:cxnLst/>
            <a:rect l="l" t="t" r="r" b="b"/>
            <a:pathLst>
              <a:path w="1442451" h="1978424">
                <a:moveTo>
                  <a:pt x="0" y="0"/>
                </a:moveTo>
                <a:lnTo>
                  <a:pt x="1442451" y="0"/>
                </a:lnTo>
                <a:lnTo>
                  <a:pt x="1442451" y="1978424"/>
                </a:lnTo>
                <a:lnTo>
                  <a:pt x="0" y="19784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2" name="TextBox 22"/>
          <p:cNvSpPr txBox="1"/>
          <p:nvPr/>
        </p:nvSpPr>
        <p:spPr>
          <a:xfrm>
            <a:off x="1028700" y="1973012"/>
            <a:ext cx="16554666" cy="906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603"/>
              </a:lnSpc>
              <a:spcBef>
                <a:spcPct val="0"/>
              </a:spcBef>
            </a:pPr>
            <a:r>
              <a:rPr lang="es-MX" sz="2573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Para dudas, comentarios o seguimiento relacionado con la Contraloría Social del PRODEP, ponemos a su disposición los siguientes canales: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81637" y="5598093"/>
            <a:ext cx="1501978" cy="409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3603"/>
              </a:lnSpc>
              <a:spcBef>
                <a:spcPct val="0"/>
              </a:spcBef>
            </a:pPr>
            <a:r>
              <a:rPr lang="es-MX" sz="20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Teléfono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835349" y="5598093"/>
            <a:ext cx="2776031" cy="380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47"/>
              </a:lnSpc>
              <a:spcBef>
                <a:spcPct val="0"/>
              </a:spcBef>
            </a:pPr>
            <a:r>
              <a:rPr lang="es-MX" sz="2000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Correo Electrónico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222493" y="3238501"/>
            <a:ext cx="4064802" cy="4857874"/>
            <a:chOff x="0" y="0"/>
            <a:chExt cx="712784" cy="87460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12784" cy="874602"/>
            </a:xfrm>
            <a:custGeom>
              <a:avLst/>
              <a:gdLst/>
              <a:ahLst/>
              <a:cxnLst/>
              <a:rect l="l" t="t" r="r" b="b"/>
              <a:pathLst>
                <a:path w="712784" h="874602">
                  <a:moveTo>
                    <a:pt x="0" y="0"/>
                  </a:moveTo>
                  <a:lnTo>
                    <a:pt x="712784" y="0"/>
                  </a:lnTo>
                  <a:lnTo>
                    <a:pt x="712784" y="874602"/>
                  </a:lnTo>
                  <a:lnTo>
                    <a:pt x="0" y="874602"/>
                  </a:lnTo>
                  <a:close/>
                </a:path>
              </a:pathLst>
            </a:custGeom>
            <a:ln w="9525" cap="sq">
              <a:solidFill>
                <a:srgbClr val="98989A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712784" cy="874602"/>
            </a:xfrm>
            <a:prstGeom prst="rect">
              <a:avLst/>
            </a:prstGeom>
          </p:spPr>
          <p:txBody>
            <a:bodyPr lIns="105632" tIns="105632" rIns="105632" bIns="105632" rtlCol="0" anchor="ctr"/>
            <a:lstStyle/>
            <a:p>
              <a:pPr algn="ctr">
                <a:lnSpc>
                  <a:spcPts val="13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2" t="-603" r="-490" b="-603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3143134" y="229732"/>
            <a:ext cx="5039925" cy="1035728"/>
          </a:xfrm>
          <a:custGeom>
            <a:avLst/>
            <a:gdLst/>
            <a:ahLst/>
            <a:cxnLst/>
            <a:rect l="l" t="t" r="r" b="b"/>
            <a:pathLst>
              <a:path w="5039925" h="1035728">
                <a:moveTo>
                  <a:pt x="0" y="0"/>
                </a:moveTo>
                <a:lnTo>
                  <a:pt x="5039925" y="0"/>
                </a:lnTo>
                <a:lnTo>
                  <a:pt x="5039925" y="1035727"/>
                </a:lnTo>
                <a:lnTo>
                  <a:pt x="0" y="10357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8730486" y="1886205"/>
            <a:ext cx="2412738" cy="2272360"/>
          </a:xfrm>
          <a:custGeom>
            <a:avLst/>
            <a:gdLst/>
            <a:ahLst/>
            <a:cxnLst/>
            <a:rect l="l" t="t" r="r" b="b"/>
            <a:pathLst>
              <a:path w="2412738" h="2272360">
                <a:moveTo>
                  <a:pt x="0" y="0"/>
                </a:moveTo>
                <a:lnTo>
                  <a:pt x="2412738" y="0"/>
                </a:lnTo>
                <a:lnTo>
                  <a:pt x="2412738" y="2272361"/>
                </a:lnTo>
                <a:lnTo>
                  <a:pt x="0" y="22723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TextBox 5"/>
          <p:cNvSpPr txBox="1"/>
          <p:nvPr/>
        </p:nvSpPr>
        <p:spPr>
          <a:xfrm>
            <a:off x="4418397" y="4606241"/>
            <a:ext cx="11244699" cy="1837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  <a:spcBef>
                <a:spcPct val="0"/>
              </a:spcBef>
            </a:pPr>
            <a:r>
              <a:rPr lang="en-US" sz="5499" b="1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PREGUNTAS</a:t>
            </a:r>
          </a:p>
          <a:p>
            <a:pPr marL="0" lvl="0" indent="0" algn="ctr">
              <a:lnSpc>
                <a:spcPts val="7139"/>
              </a:lnSpc>
              <a:spcBef>
                <a:spcPct val="0"/>
              </a:spcBef>
            </a:pPr>
            <a:r>
              <a:rPr lang="en-US" sz="5099" b="1" u="none" strike="noStrike" dirty="0">
                <a:solidFill>
                  <a:srgbClr val="BA912B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5099" b="1" u="none" strike="noStrike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¿</a:t>
            </a:r>
            <a:r>
              <a:rPr lang="es-MX" sz="5099" b="1" u="none" strike="noStrike" noProof="0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Tiene alguna duda o comentario</a:t>
            </a:r>
            <a:r>
              <a:rPr lang="en-US" sz="5099" b="1" u="none" strike="noStrike" dirty="0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?</a:t>
            </a:r>
            <a:r>
              <a:rPr lang="en-US" sz="5099" b="1" u="none" strike="noStrike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01354" y="8893177"/>
            <a:ext cx="457946" cy="365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75"/>
              </a:lnSpc>
              <a:spcBef>
                <a:spcPct val="0"/>
              </a:spcBef>
            </a:pPr>
            <a:r>
              <a:rPr lang="en-US" sz="2125" b="1" spc="42" dirty="0">
                <a:solidFill>
                  <a:srgbClr val="892741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9" r="-84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TextBox 3"/>
          <p:cNvSpPr txBox="1"/>
          <p:nvPr/>
        </p:nvSpPr>
        <p:spPr>
          <a:xfrm>
            <a:off x="5403054" y="2515825"/>
            <a:ext cx="7481893" cy="198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378"/>
              </a:lnSpc>
              <a:spcBef>
                <a:spcPct val="0"/>
              </a:spcBef>
            </a:pPr>
            <a:r>
              <a:rPr lang="en-US" sz="11698" b="1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GRACIAS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4462" y="5247416"/>
            <a:ext cx="9636345" cy="2066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5999" b="1" u="none" strike="noStrike">
                <a:solidFill>
                  <a:srgbClr val="B38E5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CONTRALORÍA SOCIAL PRODEP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988</Words>
  <Application>Microsoft Office PowerPoint</Application>
  <PresentationFormat>Personalizado</PresentationFormat>
  <Paragraphs>169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Montserrat Bold Italics</vt:lpstr>
      <vt:lpstr>Montserrat Italics</vt:lpstr>
      <vt:lpstr>Arial</vt:lpstr>
      <vt:lpstr>Calibri</vt:lpstr>
      <vt:lpstr>Perandory</vt:lpstr>
      <vt:lpstr>Noto Sans Bold</vt:lpstr>
      <vt:lpstr>Montserrat</vt:lpstr>
      <vt:lpstr>Aileron Ultra-Bold</vt:lpstr>
      <vt:lpstr>Montserrat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Modern Office Working Desk Group Project Presentation</dc:title>
  <dc:creator>Isabel González Riestra</dc:creator>
  <cp:lastModifiedBy>Isabel González Riestra</cp:lastModifiedBy>
  <cp:revision>2</cp:revision>
  <dcterms:created xsi:type="dcterms:W3CDTF">2006-08-16T00:00:00Z</dcterms:created>
  <dcterms:modified xsi:type="dcterms:W3CDTF">2026-10-23T16:16:44Z</dcterms:modified>
  <dc:identifier>DAHMwg3yCE8</dc:identifier>
</cp:coreProperties>
</file>